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70" r:id="rId3"/>
    <p:sldId id="258" r:id="rId4"/>
    <p:sldId id="260" r:id="rId5"/>
    <p:sldId id="278" r:id="rId6"/>
    <p:sldId id="279" r:id="rId7"/>
    <p:sldId id="274" r:id="rId8"/>
    <p:sldId id="277" r:id="rId9"/>
    <p:sldId id="275" r:id="rId10"/>
    <p:sldId id="276" r:id="rId11"/>
    <p:sldId id="259" r:id="rId12"/>
    <p:sldId id="271" r:id="rId13"/>
    <p:sldId id="272" r:id="rId14"/>
    <p:sldId id="273" r:id="rId15"/>
    <p:sldId id="261" r:id="rId16"/>
    <p:sldId id="263" r:id="rId17"/>
    <p:sldId id="265" r:id="rId18"/>
    <p:sldId id="266" r:id="rId19"/>
    <p:sldId id="267" r:id="rId20"/>
    <p:sldId id="268" r:id="rId21"/>
    <p:sldId id="269" r:id="rId22"/>
  </p:sldIdLst>
  <p:sldSz cx="9144000" cy="6858000" type="screen4x3"/>
  <p:notesSz cx="6858000" cy="994727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74" autoAdjust="0"/>
    <p:restoredTop sz="94660"/>
  </p:normalViewPr>
  <p:slideViewPr>
    <p:cSldViewPr>
      <p:cViewPr>
        <p:scale>
          <a:sx n="100" d="100"/>
          <a:sy n="100" d="100"/>
        </p:scale>
        <p:origin x="-44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30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E0321-20E0-4C34-ABB6-7C1632A618CF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0D382-7D98-44E8-B9EC-CAB82AA3A0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707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30625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0D382-7D98-44E8-B9EC-CAB82AA3A031}" type="slidenum">
              <a:rPr lang="th-TH" smtClean="0"/>
              <a:t>15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732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30625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0D382-7D98-44E8-B9EC-CAB82AA3A031}" type="slidenum">
              <a:rPr lang="th-TH" smtClean="0"/>
              <a:t>16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732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1341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8706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04329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41514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95494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6083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9486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9843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63268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602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853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222C1-B5A2-4EEE-B4A5-217697303C65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BE6ED-23FA-4D99-881D-E39178725FD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407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7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7.gif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8.gif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9.jpeg"/><Relationship Id="rId7" Type="http://schemas.openxmlformats.org/officeDocument/2006/relationships/image" Target="../media/image8.gi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11" Type="http://schemas.openxmlformats.org/officeDocument/2006/relationships/image" Target="../media/image23.jpeg"/><Relationship Id="rId5" Type="http://schemas.openxmlformats.org/officeDocument/2006/relationships/image" Target="../media/image21.jpeg"/><Relationship Id="rId10" Type="http://schemas.openxmlformats.org/officeDocument/2006/relationships/image" Target="../media/image14.jpeg"/><Relationship Id="rId4" Type="http://schemas.openxmlformats.org/officeDocument/2006/relationships/image" Target="../media/image20.jpeg"/><Relationship Id="rId9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9.jpeg"/><Relationship Id="rId7" Type="http://schemas.openxmlformats.org/officeDocument/2006/relationships/image" Target="../media/image8.gi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11" Type="http://schemas.openxmlformats.org/officeDocument/2006/relationships/image" Target="../media/image23.jpeg"/><Relationship Id="rId5" Type="http://schemas.openxmlformats.org/officeDocument/2006/relationships/image" Target="../media/image21.jpeg"/><Relationship Id="rId10" Type="http://schemas.openxmlformats.org/officeDocument/2006/relationships/image" Target="../media/image14.jpeg"/><Relationship Id="rId4" Type="http://schemas.openxmlformats.org/officeDocument/2006/relationships/image" Target="../media/image20.jpeg"/><Relationship Id="rId9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9.jpeg"/><Relationship Id="rId7" Type="http://schemas.openxmlformats.org/officeDocument/2006/relationships/image" Target="../media/image8.gi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11" Type="http://schemas.openxmlformats.org/officeDocument/2006/relationships/image" Target="../media/image23.jpeg"/><Relationship Id="rId5" Type="http://schemas.openxmlformats.org/officeDocument/2006/relationships/image" Target="../media/image21.jpeg"/><Relationship Id="rId10" Type="http://schemas.openxmlformats.org/officeDocument/2006/relationships/image" Target="../media/image14.jpeg"/><Relationship Id="rId4" Type="http://schemas.openxmlformats.org/officeDocument/2006/relationships/image" Target="../media/image20.jpeg"/><Relationship Id="rId9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24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24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26.jpe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26.jpe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26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gif"/><Relationship Id="rId4" Type="http://schemas.openxmlformats.org/officeDocument/2006/relationships/image" Target="../media/image9.jpeg"/><Relationship Id="rId9" Type="http://schemas.openxmlformats.org/officeDocument/2006/relationships/image" Target="../media/image7.gi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26.jpeg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26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4.jpeg"/><Relationship Id="rId4" Type="http://schemas.openxmlformats.org/officeDocument/2006/relationships/image" Target="../media/image12.jpeg"/><Relationship Id="rId9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4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gif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4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gif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4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gif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7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7.gif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7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7.gif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7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7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2262"/>
            <a:ext cx="7992888" cy="3268767"/>
          </a:xfrm>
          <a:prstGeom prst="rect">
            <a:avLst/>
          </a:prstGeom>
          <a:solidFill>
            <a:schemeClr val="bg2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pic>
        <p:nvPicPr>
          <p:cNvPr id="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453" y="2089627"/>
            <a:ext cx="247232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659" y="1828266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ลูกศรเชื่อมต่อแบบตรง 10"/>
          <p:cNvCxnSpPr/>
          <p:nvPr/>
        </p:nvCxnSpPr>
        <p:spPr>
          <a:xfrm>
            <a:off x="2120671" y="2085790"/>
            <a:ext cx="0" cy="72008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ลูกศรเชื่อมต่อแบบตรง 14"/>
          <p:cNvCxnSpPr/>
          <p:nvPr/>
        </p:nvCxnSpPr>
        <p:spPr>
          <a:xfrm flipH="1">
            <a:off x="1832640" y="3140968"/>
            <a:ext cx="28803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ลูกศรเชื่อมต่อแบบตรง 18"/>
          <p:cNvCxnSpPr/>
          <p:nvPr/>
        </p:nvCxnSpPr>
        <p:spPr>
          <a:xfrm flipV="1">
            <a:off x="1745685" y="2363343"/>
            <a:ext cx="0" cy="6480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83568" y="5301208"/>
            <a:ext cx="792088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อาคารอำนวยการ ชั้น 2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5624" y="3861048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758" y="4647430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813" y="4641253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3989273" y="4583902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52121" y="456885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276533" y="4550229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48" name="TextBox 2047"/>
          <p:cNvSpPr txBox="1"/>
          <p:nvPr/>
        </p:nvSpPr>
        <p:spPr>
          <a:xfrm>
            <a:off x="3995938" y="1137955"/>
            <a:ext cx="883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/>
              <a:t>ห้องผู้อำนวยการ</a:t>
            </a:r>
            <a:endParaRPr lang="th-TH" sz="11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6488158" y="1240855"/>
            <a:ext cx="9941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/>
              <a:t>ห้องฝ่ายอำนวยการ</a:t>
            </a:r>
            <a:endParaRPr lang="th-TH" sz="11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6653267" y="2552239"/>
            <a:ext cx="6639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/>
              <a:t>ห้องประชุม</a:t>
            </a:r>
            <a:endParaRPr lang="th-TH" sz="1100" b="1" dirty="0"/>
          </a:p>
        </p:txBody>
      </p:sp>
      <p:sp>
        <p:nvSpPr>
          <p:cNvPr id="2049" name="ดาว 7 แฉก 2048"/>
          <p:cNvSpPr/>
          <p:nvPr/>
        </p:nvSpPr>
        <p:spPr>
          <a:xfrm>
            <a:off x="5118531" y="2256932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41" name="ดาว 7 แฉก 40"/>
          <p:cNvSpPr/>
          <p:nvPr/>
        </p:nvSpPr>
        <p:spPr>
          <a:xfrm>
            <a:off x="3419872" y="5949281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963259" y="5855634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601" y="4575028"/>
            <a:ext cx="394267" cy="35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897" y="1783692"/>
            <a:ext cx="257760" cy="175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รูปภาพ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025" y="959077"/>
            <a:ext cx="281779" cy="281779"/>
          </a:xfrm>
          <a:prstGeom prst="rect">
            <a:avLst/>
          </a:prstGeom>
        </p:spPr>
      </p:pic>
      <p:pic>
        <p:nvPicPr>
          <p:cNvPr id="7" name="รูปภาพ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810" y="1399565"/>
            <a:ext cx="285751" cy="285750"/>
          </a:xfrm>
          <a:prstGeom prst="rect">
            <a:avLst/>
          </a:prstGeom>
        </p:spPr>
      </p:pic>
      <p:pic>
        <p:nvPicPr>
          <p:cNvPr id="31" name="รูปภาพ 3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959077"/>
            <a:ext cx="216024" cy="225041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2420673" y="1052736"/>
            <a:ext cx="42313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smtClean="0"/>
              <a:t>ห้อง</a:t>
            </a:r>
          </a:p>
          <a:p>
            <a:r>
              <a:rPr lang="th-TH" sz="1100" b="1" dirty="0" smtClean="0"/>
              <a:t>เก็บของ</a:t>
            </a:r>
            <a:endParaRPr lang="th-TH" sz="1100" b="1" dirty="0"/>
          </a:p>
        </p:txBody>
      </p:sp>
      <p:pic>
        <p:nvPicPr>
          <p:cNvPr id="30" name="รูปภาพ 2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51" y="4655284"/>
            <a:ext cx="285751" cy="285750"/>
          </a:xfrm>
          <a:prstGeom prst="rect">
            <a:avLst/>
          </a:prstGeom>
        </p:spPr>
      </p:pic>
      <p:pic>
        <p:nvPicPr>
          <p:cNvPr id="35" name="รูปภาพ 3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109" y="4654106"/>
            <a:ext cx="281779" cy="281779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632239" y="4586829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217162" y="4598104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4437725" y="2089628"/>
            <a:ext cx="81933" cy="11953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TextBox 42"/>
          <p:cNvSpPr txBox="1"/>
          <p:nvPr/>
        </p:nvSpPr>
        <p:spPr>
          <a:xfrm>
            <a:off x="3488754" y="2467600"/>
            <a:ext cx="796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smtClean="0"/>
              <a:t>ห้องงานประกัน/สุขาฯ</a:t>
            </a:r>
            <a:endParaRPr lang="th-TH" sz="11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4643" y="2545490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000" b="1" dirty="0" smtClean="0"/>
              <a:t>ห้องหัวหน้า</a:t>
            </a:r>
          </a:p>
          <a:p>
            <a:r>
              <a:rPr lang="th-TH" sz="1000" b="1" dirty="0" smtClean="0"/>
              <a:t>กลุ่มงานอำนวยการ</a:t>
            </a:r>
            <a:endParaRPr lang="th-TH" sz="1000" b="1" dirty="0"/>
          </a:p>
        </p:txBody>
      </p:sp>
      <p:cxnSp>
        <p:nvCxnSpPr>
          <p:cNvPr id="9" name="ตัวเชื่อมต่อหักมุม 8"/>
          <p:cNvCxnSpPr/>
          <p:nvPr/>
        </p:nvCxnSpPr>
        <p:spPr>
          <a:xfrm rot="10800000">
            <a:off x="2120674" y="1871320"/>
            <a:ext cx="2929371" cy="385613"/>
          </a:xfrm>
          <a:prstGeom prst="bentConnector3">
            <a:avLst>
              <a:gd name="adj1" fmla="val 251"/>
            </a:avLst>
          </a:prstGeom>
          <a:ln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095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1" y="332656"/>
            <a:ext cx="8307463" cy="230425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72803" y="3039071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91470" y="267095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302810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89" y="1637270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999" y="1628800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997" y="1649624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067" y="1649624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855814" y="598041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23518" y="605263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33458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38149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19348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71813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08089" y="213285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24392" y="213285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39742" y="1008461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05283" y="467569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44026" y="1308543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18864" y="1272491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085" y="476672"/>
            <a:ext cx="359655" cy="216025"/>
          </a:xfrm>
          <a:prstGeom prst="rect">
            <a:avLst/>
          </a:prstGeom>
        </p:spPr>
      </p:pic>
      <p:pic>
        <p:nvPicPr>
          <p:cNvPr id="35" name="รูปภาพ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50" y="751029"/>
            <a:ext cx="359655" cy="18002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39" y="980201"/>
            <a:ext cx="359655" cy="193534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233" y="2079628"/>
            <a:ext cx="166789" cy="360040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725" y="2066181"/>
            <a:ext cx="166789" cy="360040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32" y="2067312"/>
            <a:ext cx="166789" cy="360040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089" y="2067312"/>
            <a:ext cx="166789" cy="360040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381" y="2079628"/>
            <a:ext cx="166789" cy="360040"/>
          </a:xfrm>
          <a:prstGeom prst="rect">
            <a:avLst/>
          </a:prstGeom>
        </p:spPr>
      </p:pic>
      <p:pic>
        <p:nvPicPr>
          <p:cNvPr id="44" name="รูปภาพ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0537" y="2079628"/>
            <a:ext cx="166789" cy="360040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705" y="357356"/>
            <a:ext cx="211487" cy="335341"/>
          </a:xfrm>
          <a:prstGeom prst="rect">
            <a:avLst/>
          </a:prstGeom>
        </p:spPr>
      </p:pic>
      <p:pic>
        <p:nvPicPr>
          <p:cNvPr id="46" name="รูปภาพ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040400"/>
            <a:ext cx="166789" cy="180020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842727"/>
            <a:ext cx="166789" cy="180020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53" y="602687"/>
            <a:ext cx="166789" cy="180020"/>
          </a:xfrm>
          <a:prstGeom prst="rect">
            <a:avLst/>
          </a:prstGeom>
        </p:spPr>
      </p:pic>
      <p:pic>
        <p:nvPicPr>
          <p:cNvPr id="49" name="รูปภาพ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769" y="390989"/>
            <a:ext cx="252868" cy="360040"/>
          </a:xfrm>
          <a:prstGeom prst="rect">
            <a:avLst/>
          </a:prstGeom>
        </p:spPr>
      </p:pic>
      <p:pic>
        <p:nvPicPr>
          <p:cNvPr id="51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29921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591" y="2723743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800051" y="2702510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452103" y="2706712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70926" y="2679020"/>
            <a:ext cx="1399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591" y="2702510"/>
            <a:ext cx="394267" cy="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289" y="939954"/>
            <a:ext cx="154118" cy="13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77" y="3572360"/>
            <a:ext cx="8307463" cy="230425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140" name="TextBox 139"/>
          <p:cNvSpPr txBox="1"/>
          <p:nvPr/>
        </p:nvSpPr>
        <p:spPr>
          <a:xfrm>
            <a:off x="400869" y="6278775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019536" y="5910663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170" y="5542514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655" y="4876974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65" y="4868504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063" y="4889328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133" y="4889328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TextBox 146"/>
          <p:cNvSpPr txBox="1"/>
          <p:nvPr/>
        </p:nvSpPr>
        <p:spPr>
          <a:xfrm>
            <a:off x="2883880" y="3837745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651584" y="3844967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8061524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966215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4547414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3399879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2736155" y="5372561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1652458" y="537256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4567808" y="4248165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233349" y="3707273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7772092" y="4548247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1646930" y="4512195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159" name="รูปภาพ 1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151" y="3716376"/>
            <a:ext cx="359655" cy="216025"/>
          </a:xfrm>
          <a:prstGeom prst="rect">
            <a:avLst/>
          </a:prstGeom>
        </p:spPr>
      </p:pic>
      <p:pic>
        <p:nvPicPr>
          <p:cNvPr id="160" name="รูปภาพ 15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316" y="3990733"/>
            <a:ext cx="359655" cy="180020"/>
          </a:xfrm>
          <a:prstGeom prst="rect">
            <a:avLst/>
          </a:prstGeom>
        </p:spPr>
      </p:pic>
      <p:pic>
        <p:nvPicPr>
          <p:cNvPr id="161" name="รูปภาพ 16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505" y="4219905"/>
            <a:ext cx="359655" cy="193534"/>
          </a:xfrm>
          <a:prstGeom prst="rect">
            <a:avLst/>
          </a:prstGeom>
        </p:spPr>
      </p:pic>
      <p:pic>
        <p:nvPicPr>
          <p:cNvPr id="162" name="รูปภาพ 16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299" y="5319332"/>
            <a:ext cx="166789" cy="360040"/>
          </a:xfrm>
          <a:prstGeom prst="rect">
            <a:avLst/>
          </a:prstGeom>
        </p:spPr>
      </p:pic>
      <p:pic>
        <p:nvPicPr>
          <p:cNvPr id="163" name="รูปภาพ 16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791" y="5305885"/>
            <a:ext cx="166789" cy="360040"/>
          </a:xfrm>
          <a:prstGeom prst="rect">
            <a:avLst/>
          </a:prstGeom>
        </p:spPr>
      </p:pic>
      <p:pic>
        <p:nvPicPr>
          <p:cNvPr id="164" name="รูปภาพ 16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598" y="5307016"/>
            <a:ext cx="166789" cy="360040"/>
          </a:xfrm>
          <a:prstGeom prst="rect">
            <a:avLst/>
          </a:prstGeom>
        </p:spPr>
      </p:pic>
      <p:pic>
        <p:nvPicPr>
          <p:cNvPr id="165" name="รูปภาพ 16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155" y="5307016"/>
            <a:ext cx="166789" cy="360040"/>
          </a:xfrm>
          <a:prstGeom prst="rect">
            <a:avLst/>
          </a:prstGeom>
        </p:spPr>
      </p:pic>
      <p:pic>
        <p:nvPicPr>
          <p:cNvPr id="166" name="รูปภาพ 16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447" y="5319332"/>
            <a:ext cx="166789" cy="360040"/>
          </a:xfrm>
          <a:prstGeom prst="rect">
            <a:avLst/>
          </a:prstGeom>
        </p:spPr>
      </p:pic>
      <p:pic>
        <p:nvPicPr>
          <p:cNvPr id="167" name="รูปภาพ 16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8603" y="5319332"/>
            <a:ext cx="166789" cy="360040"/>
          </a:xfrm>
          <a:prstGeom prst="rect">
            <a:avLst/>
          </a:prstGeom>
        </p:spPr>
      </p:pic>
      <p:pic>
        <p:nvPicPr>
          <p:cNvPr id="168" name="รูปภาพ 16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771" y="3597060"/>
            <a:ext cx="211487" cy="335341"/>
          </a:xfrm>
          <a:prstGeom prst="rect">
            <a:avLst/>
          </a:prstGeom>
        </p:spPr>
      </p:pic>
      <p:pic>
        <p:nvPicPr>
          <p:cNvPr id="169" name="รูปภาพ 1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18" y="4280104"/>
            <a:ext cx="166789" cy="180020"/>
          </a:xfrm>
          <a:prstGeom prst="rect">
            <a:avLst/>
          </a:prstGeom>
        </p:spPr>
      </p:pic>
      <p:pic>
        <p:nvPicPr>
          <p:cNvPr id="170" name="รูปภาพ 1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18" y="4082431"/>
            <a:ext cx="166789" cy="180020"/>
          </a:xfrm>
          <a:prstGeom prst="rect">
            <a:avLst/>
          </a:prstGeom>
        </p:spPr>
      </p:pic>
      <p:pic>
        <p:nvPicPr>
          <p:cNvPr id="171" name="รูปภาพ 17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6419" y="3842391"/>
            <a:ext cx="166789" cy="180020"/>
          </a:xfrm>
          <a:prstGeom prst="rect">
            <a:avLst/>
          </a:prstGeom>
        </p:spPr>
      </p:pic>
      <p:pic>
        <p:nvPicPr>
          <p:cNvPr id="172" name="รูปภาพ 17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835" y="3630693"/>
            <a:ext cx="252868" cy="360040"/>
          </a:xfrm>
          <a:prstGeom prst="rect">
            <a:avLst/>
          </a:prstGeom>
        </p:spPr>
      </p:pic>
      <p:pic>
        <p:nvPicPr>
          <p:cNvPr id="173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02" y="5969625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657" y="5963447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5" name="TextBox 174"/>
          <p:cNvSpPr txBox="1"/>
          <p:nvPr/>
        </p:nvSpPr>
        <p:spPr>
          <a:xfrm>
            <a:off x="828117" y="5942214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2480169" y="5946416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4098992" y="5918724"/>
            <a:ext cx="1399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78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657" y="5942214"/>
            <a:ext cx="394267" cy="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355" y="4179658"/>
            <a:ext cx="154118" cy="13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ตัวเชื่อมต่อหักมุม 8"/>
          <p:cNvCxnSpPr/>
          <p:nvPr/>
        </p:nvCxnSpPr>
        <p:spPr>
          <a:xfrm rot="5400000" flipH="1" flipV="1">
            <a:off x="7074038" y="1866354"/>
            <a:ext cx="636077" cy="445401"/>
          </a:xfrm>
          <a:prstGeom prst="bentConnector3">
            <a:avLst>
              <a:gd name="adj1" fmla="val 99416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ลูกศรเชื่อมต่อแบบตรง 27"/>
          <p:cNvCxnSpPr/>
          <p:nvPr/>
        </p:nvCxnSpPr>
        <p:spPr>
          <a:xfrm flipH="1">
            <a:off x="6732240" y="1771015"/>
            <a:ext cx="465548" cy="929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ตัวเชื่อมต่อหักมุม 110"/>
          <p:cNvCxnSpPr/>
          <p:nvPr/>
        </p:nvCxnSpPr>
        <p:spPr>
          <a:xfrm rot="5400000" flipH="1" flipV="1">
            <a:off x="8108910" y="5102456"/>
            <a:ext cx="636077" cy="445401"/>
          </a:xfrm>
          <a:prstGeom prst="bentConnector3">
            <a:avLst>
              <a:gd name="adj1" fmla="val 99416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691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1"/>
            <a:ext cx="8640960" cy="383068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251522" y="5738097"/>
            <a:ext cx="8640959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ตึกผู้ป่วยหญิง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456" y="2980137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812" y="2980137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893" y="2609126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829" y="2609126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ดาว 7 แฉก 18"/>
          <p:cNvSpPr/>
          <p:nvPr/>
        </p:nvSpPr>
        <p:spPr>
          <a:xfrm>
            <a:off x="4380203" y="1737056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93464" y="1297018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55799" y="1297018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53785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93466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98607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51078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96909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30253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452" y="2983369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023098" y="1955086"/>
            <a:ext cx="10759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latin typeface="TH SarabunPSK" pitchFamily="34" charset="-34"/>
                <a:cs typeface="TH SarabunPSK" pitchFamily="34" charset="-34"/>
              </a:rPr>
              <a:t>ห้องปฏิบัติการพยาบาล</a:t>
            </a:r>
            <a:endParaRPr lang="th-TH" sz="11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07" y="908721"/>
            <a:ext cx="208371" cy="208370"/>
          </a:xfrm>
          <a:prstGeom prst="rect">
            <a:avLst/>
          </a:prstGeom>
        </p:spPr>
      </p:pic>
      <p:pic>
        <p:nvPicPr>
          <p:cNvPr id="30" name="รูปภาพ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763" y="4005065"/>
            <a:ext cx="286147" cy="216024"/>
          </a:xfrm>
          <a:prstGeom prst="rect">
            <a:avLst/>
          </a:prstGeom>
        </p:spPr>
      </p:pic>
      <p:pic>
        <p:nvPicPr>
          <p:cNvPr id="31" name="รูปภาพ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513" y="4005065"/>
            <a:ext cx="286147" cy="216024"/>
          </a:xfrm>
          <a:prstGeom prst="rect">
            <a:avLst/>
          </a:prstGeom>
        </p:spPr>
      </p:pic>
      <p:pic>
        <p:nvPicPr>
          <p:cNvPr id="32" name="รูปภาพ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297" y="4007615"/>
            <a:ext cx="286147" cy="216024"/>
          </a:xfrm>
          <a:prstGeom prst="rect">
            <a:avLst/>
          </a:prstGeom>
        </p:spPr>
      </p:pic>
      <p:pic>
        <p:nvPicPr>
          <p:cNvPr id="33" name="รูปภาพ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033" y="4005065"/>
            <a:ext cx="286147" cy="216024"/>
          </a:xfrm>
          <a:prstGeom prst="rect">
            <a:avLst/>
          </a:prstGeom>
        </p:spPr>
      </p:pic>
      <p:pic>
        <p:nvPicPr>
          <p:cNvPr id="34" name="รูปภาพ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053" y="4005065"/>
            <a:ext cx="286147" cy="216024"/>
          </a:xfrm>
          <a:prstGeom prst="rect">
            <a:avLst/>
          </a:prstGeom>
        </p:spPr>
      </p:pic>
      <p:pic>
        <p:nvPicPr>
          <p:cNvPr id="35" name="รูปภาพ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373" y="4018711"/>
            <a:ext cx="286147" cy="216024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07" y="1168383"/>
            <a:ext cx="208371" cy="208370"/>
          </a:xfrm>
          <a:prstGeom prst="rect">
            <a:avLst/>
          </a:prstGeom>
        </p:spPr>
      </p:pic>
      <p:pic>
        <p:nvPicPr>
          <p:cNvPr id="37" name="รูปภาพ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07" y="1481685"/>
            <a:ext cx="208371" cy="208370"/>
          </a:xfrm>
          <a:prstGeom prst="rect">
            <a:avLst/>
          </a:prstGeom>
        </p:spPr>
      </p:pic>
      <p:pic>
        <p:nvPicPr>
          <p:cNvPr id="38" name="รูปภาพ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07" y="620689"/>
            <a:ext cx="208371" cy="208370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601" y="1117090"/>
            <a:ext cx="208371" cy="208370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183" y="845083"/>
            <a:ext cx="208371" cy="208370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929" y="1377499"/>
            <a:ext cx="208371" cy="208370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1965" y="1649259"/>
            <a:ext cx="208371" cy="208370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597" y="1877521"/>
            <a:ext cx="208371" cy="20837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3965624" y="4483066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93" y="5222988"/>
            <a:ext cx="255311" cy="17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1" y="521597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3989273" y="5182587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652121" y="5167535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276533" y="5148913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0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331" y="5164309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รูปภาพ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3" y="5232292"/>
            <a:ext cx="177428" cy="177428"/>
          </a:xfrm>
          <a:prstGeom prst="rect">
            <a:avLst/>
          </a:prstGeom>
        </p:spPr>
      </p:pic>
      <p:pic>
        <p:nvPicPr>
          <p:cNvPr id="52" name="รูปภาพ 5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89" y="5261549"/>
            <a:ext cx="174963" cy="174963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2632239" y="5185513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217162" y="5196788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5" name="ดาว 7 แฉก 54"/>
          <p:cNvSpPr/>
          <p:nvPr/>
        </p:nvSpPr>
        <p:spPr>
          <a:xfrm>
            <a:off x="3255531" y="6362897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23805" y="6269250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7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509" y="2164078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29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45" y="291506"/>
            <a:ext cx="8640960" cy="206044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249346" y="2883793"/>
            <a:ext cx="8652659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ตึกผู้ป่วยหญิง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420" y="1587649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0897" y="1600799"/>
            <a:ext cx="162907" cy="1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603" y="1392084"/>
            <a:ext cx="162256" cy="166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235" y="1421911"/>
            <a:ext cx="133221" cy="136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70290" y="617141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45616" y="612043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57783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7464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02605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55076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00907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34251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870" y="1587649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202822" y="904880"/>
            <a:ext cx="734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2" y="796278"/>
            <a:ext cx="208371" cy="144732"/>
          </a:xfrm>
          <a:prstGeom prst="rect">
            <a:avLst/>
          </a:prstGeom>
        </p:spPr>
      </p:pic>
      <p:pic>
        <p:nvPicPr>
          <p:cNvPr id="30" name="รูปภาพ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112" y="2091705"/>
            <a:ext cx="240619" cy="181653"/>
          </a:xfrm>
          <a:prstGeom prst="rect">
            <a:avLst/>
          </a:prstGeom>
        </p:spPr>
      </p:pic>
      <p:pic>
        <p:nvPicPr>
          <p:cNvPr id="31" name="รูปภาพ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88" y="2091705"/>
            <a:ext cx="254152" cy="19187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2" y="617141"/>
            <a:ext cx="208371" cy="149904"/>
          </a:xfrm>
          <a:prstGeom prst="rect">
            <a:avLst/>
          </a:prstGeom>
        </p:spPr>
      </p:pic>
      <p:pic>
        <p:nvPicPr>
          <p:cNvPr id="38" name="รูปภาพ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2" y="363514"/>
            <a:ext cx="208371" cy="177924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490" y="587913"/>
            <a:ext cx="208371" cy="104185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122" y="452476"/>
            <a:ext cx="208371" cy="104185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489" y="745927"/>
            <a:ext cx="208371" cy="100702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648" y="868644"/>
            <a:ext cx="208371" cy="83343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471" y="1027962"/>
            <a:ext cx="208371" cy="91663"/>
          </a:xfrm>
          <a:prstGeom prst="rect">
            <a:avLst/>
          </a:prstGeom>
        </p:spPr>
      </p:pic>
      <p:pic>
        <p:nvPicPr>
          <p:cNvPr id="4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141" y="2597827"/>
            <a:ext cx="255311" cy="21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619" y="2590818"/>
            <a:ext cx="338592" cy="220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1333570" y="2557427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973404" y="2542375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617672" y="2523753"/>
            <a:ext cx="118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0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690" y="2539149"/>
            <a:ext cx="328883" cy="27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TextBox 55"/>
          <p:cNvSpPr txBox="1"/>
          <p:nvPr/>
        </p:nvSpPr>
        <p:spPr>
          <a:xfrm>
            <a:off x="6668860" y="2497801"/>
            <a:ext cx="1112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1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7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8971" y="1155601"/>
            <a:ext cx="122404" cy="9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รูปภาพ 5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512" y="2116485"/>
            <a:ext cx="254152" cy="191870"/>
          </a:xfrm>
          <a:prstGeom prst="rect">
            <a:avLst/>
          </a:prstGeom>
        </p:spPr>
      </p:pic>
      <p:pic>
        <p:nvPicPr>
          <p:cNvPr id="59" name="รูปภาพ 5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620" y="2116485"/>
            <a:ext cx="254152" cy="191870"/>
          </a:xfrm>
          <a:prstGeom prst="rect">
            <a:avLst/>
          </a:prstGeom>
        </p:spPr>
      </p:pic>
      <p:pic>
        <p:nvPicPr>
          <p:cNvPr id="60" name="รูปภาพ 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725" y="2098120"/>
            <a:ext cx="254152" cy="191870"/>
          </a:xfrm>
          <a:prstGeom prst="rect">
            <a:avLst/>
          </a:prstGeom>
        </p:spPr>
      </p:pic>
      <p:pic>
        <p:nvPicPr>
          <p:cNvPr id="61" name="รูปภาพ 6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895" y="2098120"/>
            <a:ext cx="254152" cy="191870"/>
          </a:xfrm>
          <a:prstGeom prst="rect">
            <a:avLst/>
          </a:prstGeom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19" y="3429000"/>
            <a:ext cx="8640960" cy="206044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63" name="TextBox 62"/>
          <p:cNvSpPr txBox="1"/>
          <p:nvPr/>
        </p:nvSpPr>
        <p:spPr>
          <a:xfrm>
            <a:off x="251520" y="6021287"/>
            <a:ext cx="8652659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ตึกผู้ป่วยหญิง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4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594" y="4725143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071" y="4738293"/>
            <a:ext cx="162907" cy="1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777" y="4529578"/>
            <a:ext cx="162256" cy="166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409" y="4559405"/>
            <a:ext cx="133221" cy="136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TextBox 67"/>
          <p:cNvSpPr txBox="1"/>
          <p:nvPr/>
        </p:nvSpPr>
        <p:spPr>
          <a:xfrm>
            <a:off x="2072464" y="3754635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647790" y="3749537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59957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199638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804779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757250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503081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336425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044" y="4725143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TextBox 76"/>
          <p:cNvSpPr txBox="1"/>
          <p:nvPr/>
        </p:nvSpPr>
        <p:spPr>
          <a:xfrm>
            <a:off x="4204996" y="4042374"/>
            <a:ext cx="734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8" name="รูปภาพ 7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6" y="3933772"/>
            <a:ext cx="208371" cy="144732"/>
          </a:xfrm>
          <a:prstGeom prst="rect">
            <a:avLst/>
          </a:prstGeom>
        </p:spPr>
      </p:pic>
      <p:pic>
        <p:nvPicPr>
          <p:cNvPr id="79" name="รูปภาพ 7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286" y="5229199"/>
            <a:ext cx="240619" cy="181653"/>
          </a:xfrm>
          <a:prstGeom prst="rect">
            <a:avLst/>
          </a:prstGeom>
        </p:spPr>
      </p:pic>
      <p:pic>
        <p:nvPicPr>
          <p:cNvPr id="80" name="รูปภาพ 7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862" y="5229199"/>
            <a:ext cx="254152" cy="191870"/>
          </a:xfrm>
          <a:prstGeom prst="rect">
            <a:avLst/>
          </a:prstGeom>
        </p:spPr>
      </p:pic>
      <p:pic>
        <p:nvPicPr>
          <p:cNvPr id="81" name="รูปภาพ 8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6" y="3754635"/>
            <a:ext cx="208371" cy="149904"/>
          </a:xfrm>
          <a:prstGeom prst="rect">
            <a:avLst/>
          </a:prstGeom>
        </p:spPr>
      </p:pic>
      <p:pic>
        <p:nvPicPr>
          <p:cNvPr id="82" name="รูปภาพ 8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6" y="3501008"/>
            <a:ext cx="208371" cy="177924"/>
          </a:xfrm>
          <a:prstGeom prst="rect">
            <a:avLst/>
          </a:prstGeom>
        </p:spPr>
      </p:pic>
      <p:pic>
        <p:nvPicPr>
          <p:cNvPr id="83" name="รูปภาพ 8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664" y="3725407"/>
            <a:ext cx="208371" cy="104185"/>
          </a:xfrm>
          <a:prstGeom prst="rect">
            <a:avLst/>
          </a:prstGeom>
        </p:spPr>
      </p:pic>
      <p:pic>
        <p:nvPicPr>
          <p:cNvPr id="84" name="รูปภาพ 8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296" y="3589970"/>
            <a:ext cx="208371" cy="104185"/>
          </a:xfrm>
          <a:prstGeom prst="rect">
            <a:avLst/>
          </a:prstGeom>
        </p:spPr>
      </p:pic>
      <p:pic>
        <p:nvPicPr>
          <p:cNvPr id="85" name="รูปภาพ 8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663" y="3883421"/>
            <a:ext cx="208371" cy="100702"/>
          </a:xfrm>
          <a:prstGeom prst="rect">
            <a:avLst/>
          </a:prstGeom>
        </p:spPr>
      </p:pic>
      <p:pic>
        <p:nvPicPr>
          <p:cNvPr id="86" name="รูปภาพ 8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822" y="4006138"/>
            <a:ext cx="208371" cy="83343"/>
          </a:xfrm>
          <a:prstGeom prst="rect">
            <a:avLst/>
          </a:prstGeom>
        </p:spPr>
      </p:pic>
      <p:pic>
        <p:nvPicPr>
          <p:cNvPr id="87" name="รูปภาพ 8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645" y="4165456"/>
            <a:ext cx="208371" cy="91663"/>
          </a:xfrm>
          <a:prstGeom prst="rect">
            <a:avLst/>
          </a:prstGeom>
        </p:spPr>
      </p:pic>
      <p:pic>
        <p:nvPicPr>
          <p:cNvPr id="8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315" y="5735321"/>
            <a:ext cx="255311" cy="21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793" y="5728312"/>
            <a:ext cx="338592" cy="220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TextBox 89"/>
          <p:cNvSpPr txBox="1"/>
          <p:nvPr/>
        </p:nvSpPr>
        <p:spPr>
          <a:xfrm>
            <a:off x="1335744" y="5694921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975578" y="5679869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619846" y="5661247"/>
            <a:ext cx="118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3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864" y="5676643"/>
            <a:ext cx="328883" cy="27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TextBox 93"/>
          <p:cNvSpPr txBox="1"/>
          <p:nvPr/>
        </p:nvSpPr>
        <p:spPr>
          <a:xfrm>
            <a:off x="6671034" y="5635295"/>
            <a:ext cx="1112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1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5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145" y="4293095"/>
            <a:ext cx="122404" cy="9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รูปภาพ 9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86" y="5253979"/>
            <a:ext cx="254152" cy="191870"/>
          </a:xfrm>
          <a:prstGeom prst="rect">
            <a:avLst/>
          </a:prstGeom>
        </p:spPr>
      </p:pic>
      <p:pic>
        <p:nvPicPr>
          <p:cNvPr id="97" name="รูปภาพ 9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794" y="5253979"/>
            <a:ext cx="254152" cy="191870"/>
          </a:xfrm>
          <a:prstGeom prst="rect">
            <a:avLst/>
          </a:prstGeom>
        </p:spPr>
      </p:pic>
      <p:pic>
        <p:nvPicPr>
          <p:cNvPr id="98" name="รูปภาพ 9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899" y="5235614"/>
            <a:ext cx="254152" cy="191870"/>
          </a:xfrm>
          <a:prstGeom prst="rect">
            <a:avLst/>
          </a:prstGeom>
        </p:spPr>
      </p:pic>
      <p:pic>
        <p:nvPicPr>
          <p:cNvPr id="99" name="รูปภาพ 9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69" y="5235614"/>
            <a:ext cx="254152" cy="191870"/>
          </a:xfrm>
          <a:prstGeom prst="rect">
            <a:avLst/>
          </a:prstGeom>
        </p:spPr>
      </p:pic>
      <p:cxnSp>
        <p:nvCxnSpPr>
          <p:cNvPr id="12" name="ตัวเชื่อมต่อหักมุม 11"/>
          <p:cNvCxnSpPr>
            <a:stCxn id="26" idx="2"/>
          </p:cNvCxnSpPr>
          <p:nvPr/>
        </p:nvCxnSpPr>
        <p:spPr>
          <a:xfrm rot="5400000" flipH="1" flipV="1">
            <a:off x="6909928" y="1325136"/>
            <a:ext cx="502935" cy="833344"/>
          </a:xfrm>
          <a:prstGeom prst="bentConnector4">
            <a:avLst>
              <a:gd name="adj1" fmla="val 32196"/>
              <a:gd name="adj2" fmla="val -52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ลูกศรเชื่อมต่อแบบตรง 100"/>
          <p:cNvCxnSpPr/>
          <p:nvPr/>
        </p:nvCxnSpPr>
        <p:spPr>
          <a:xfrm flipH="1">
            <a:off x="6172350" y="1484952"/>
            <a:ext cx="5723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ตัวเชื่อมต่อหักมุม 104"/>
          <p:cNvCxnSpPr/>
          <p:nvPr/>
        </p:nvCxnSpPr>
        <p:spPr>
          <a:xfrm rot="10800000">
            <a:off x="6090897" y="4612922"/>
            <a:ext cx="1243354" cy="387043"/>
          </a:xfrm>
          <a:prstGeom prst="bentConnector3">
            <a:avLst>
              <a:gd name="adj1" fmla="val -56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ลูกศรเชื่อมต่อแบบตรง 108"/>
          <p:cNvCxnSpPr/>
          <p:nvPr/>
        </p:nvCxnSpPr>
        <p:spPr>
          <a:xfrm>
            <a:off x="7334251" y="4612921"/>
            <a:ext cx="2639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70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45" y="291506"/>
            <a:ext cx="8640960" cy="206044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249346" y="2883793"/>
            <a:ext cx="8652659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ตึกผู้ป่วยหญิง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420" y="1587649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0897" y="1600799"/>
            <a:ext cx="162907" cy="1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603" y="1392084"/>
            <a:ext cx="162256" cy="166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235" y="1421911"/>
            <a:ext cx="133221" cy="136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70290" y="617141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45616" y="612043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57783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7464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02605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55076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00907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34251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870" y="1587649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202822" y="904880"/>
            <a:ext cx="734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2" y="796278"/>
            <a:ext cx="208371" cy="144732"/>
          </a:xfrm>
          <a:prstGeom prst="rect">
            <a:avLst/>
          </a:prstGeom>
        </p:spPr>
      </p:pic>
      <p:pic>
        <p:nvPicPr>
          <p:cNvPr id="30" name="รูปภาพ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112" y="2091705"/>
            <a:ext cx="240619" cy="181653"/>
          </a:xfrm>
          <a:prstGeom prst="rect">
            <a:avLst/>
          </a:prstGeom>
        </p:spPr>
      </p:pic>
      <p:pic>
        <p:nvPicPr>
          <p:cNvPr id="31" name="รูปภาพ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88" y="2091705"/>
            <a:ext cx="254152" cy="19187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2" y="617141"/>
            <a:ext cx="208371" cy="149904"/>
          </a:xfrm>
          <a:prstGeom prst="rect">
            <a:avLst/>
          </a:prstGeom>
        </p:spPr>
      </p:pic>
      <p:pic>
        <p:nvPicPr>
          <p:cNvPr id="38" name="รูปภาพ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2" y="363514"/>
            <a:ext cx="208371" cy="177924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490" y="587913"/>
            <a:ext cx="208371" cy="104185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122" y="452476"/>
            <a:ext cx="208371" cy="104185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489" y="745927"/>
            <a:ext cx="208371" cy="100702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648" y="868644"/>
            <a:ext cx="208371" cy="83343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471" y="1027962"/>
            <a:ext cx="208371" cy="91663"/>
          </a:xfrm>
          <a:prstGeom prst="rect">
            <a:avLst/>
          </a:prstGeom>
        </p:spPr>
      </p:pic>
      <p:pic>
        <p:nvPicPr>
          <p:cNvPr id="4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141" y="2597827"/>
            <a:ext cx="255311" cy="21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619" y="2590818"/>
            <a:ext cx="338592" cy="220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1333570" y="2557427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973404" y="2542375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617672" y="2523753"/>
            <a:ext cx="118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0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690" y="2539149"/>
            <a:ext cx="328883" cy="27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TextBox 55"/>
          <p:cNvSpPr txBox="1"/>
          <p:nvPr/>
        </p:nvSpPr>
        <p:spPr>
          <a:xfrm>
            <a:off x="6668860" y="2497801"/>
            <a:ext cx="1112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1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7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8971" y="1155601"/>
            <a:ext cx="122404" cy="9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รูปภาพ 5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512" y="2116485"/>
            <a:ext cx="254152" cy="191870"/>
          </a:xfrm>
          <a:prstGeom prst="rect">
            <a:avLst/>
          </a:prstGeom>
        </p:spPr>
      </p:pic>
      <p:pic>
        <p:nvPicPr>
          <p:cNvPr id="59" name="รูปภาพ 5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620" y="2116485"/>
            <a:ext cx="254152" cy="191870"/>
          </a:xfrm>
          <a:prstGeom prst="rect">
            <a:avLst/>
          </a:prstGeom>
        </p:spPr>
      </p:pic>
      <p:pic>
        <p:nvPicPr>
          <p:cNvPr id="60" name="รูปภาพ 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725" y="2098120"/>
            <a:ext cx="254152" cy="191870"/>
          </a:xfrm>
          <a:prstGeom prst="rect">
            <a:avLst/>
          </a:prstGeom>
        </p:spPr>
      </p:pic>
      <p:pic>
        <p:nvPicPr>
          <p:cNvPr id="61" name="รูปภาพ 6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895" y="2098120"/>
            <a:ext cx="254152" cy="191870"/>
          </a:xfrm>
          <a:prstGeom prst="rect">
            <a:avLst/>
          </a:prstGeom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19" y="3429000"/>
            <a:ext cx="8640960" cy="206044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63" name="TextBox 62"/>
          <p:cNvSpPr txBox="1"/>
          <p:nvPr/>
        </p:nvSpPr>
        <p:spPr>
          <a:xfrm>
            <a:off x="251520" y="6021287"/>
            <a:ext cx="8652659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ตึกผู้ป่วยหญิง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4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594" y="4725143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071" y="4738293"/>
            <a:ext cx="162907" cy="1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777" y="4529578"/>
            <a:ext cx="162256" cy="166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409" y="4559405"/>
            <a:ext cx="133221" cy="136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TextBox 67"/>
          <p:cNvSpPr txBox="1"/>
          <p:nvPr/>
        </p:nvSpPr>
        <p:spPr>
          <a:xfrm>
            <a:off x="2072464" y="3754635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647790" y="3749537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59957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199638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804779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757250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503081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336425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044" y="4725143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TextBox 76"/>
          <p:cNvSpPr txBox="1"/>
          <p:nvPr/>
        </p:nvSpPr>
        <p:spPr>
          <a:xfrm>
            <a:off x="4204996" y="4042374"/>
            <a:ext cx="734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8" name="รูปภาพ 7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6" y="3933772"/>
            <a:ext cx="208371" cy="144732"/>
          </a:xfrm>
          <a:prstGeom prst="rect">
            <a:avLst/>
          </a:prstGeom>
        </p:spPr>
      </p:pic>
      <p:pic>
        <p:nvPicPr>
          <p:cNvPr id="79" name="รูปภาพ 7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286" y="5229199"/>
            <a:ext cx="240619" cy="181653"/>
          </a:xfrm>
          <a:prstGeom prst="rect">
            <a:avLst/>
          </a:prstGeom>
        </p:spPr>
      </p:pic>
      <p:pic>
        <p:nvPicPr>
          <p:cNvPr id="80" name="รูปภาพ 7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862" y="5229199"/>
            <a:ext cx="254152" cy="191870"/>
          </a:xfrm>
          <a:prstGeom prst="rect">
            <a:avLst/>
          </a:prstGeom>
        </p:spPr>
      </p:pic>
      <p:pic>
        <p:nvPicPr>
          <p:cNvPr id="81" name="รูปภาพ 8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6" y="3754635"/>
            <a:ext cx="208371" cy="149904"/>
          </a:xfrm>
          <a:prstGeom prst="rect">
            <a:avLst/>
          </a:prstGeom>
        </p:spPr>
      </p:pic>
      <p:pic>
        <p:nvPicPr>
          <p:cNvPr id="82" name="รูปภาพ 8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6" y="3501008"/>
            <a:ext cx="208371" cy="177924"/>
          </a:xfrm>
          <a:prstGeom prst="rect">
            <a:avLst/>
          </a:prstGeom>
        </p:spPr>
      </p:pic>
      <p:pic>
        <p:nvPicPr>
          <p:cNvPr id="83" name="รูปภาพ 8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664" y="3725407"/>
            <a:ext cx="208371" cy="104185"/>
          </a:xfrm>
          <a:prstGeom prst="rect">
            <a:avLst/>
          </a:prstGeom>
        </p:spPr>
      </p:pic>
      <p:pic>
        <p:nvPicPr>
          <p:cNvPr id="84" name="รูปภาพ 8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296" y="3589970"/>
            <a:ext cx="208371" cy="104185"/>
          </a:xfrm>
          <a:prstGeom prst="rect">
            <a:avLst/>
          </a:prstGeom>
        </p:spPr>
      </p:pic>
      <p:pic>
        <p:nvPicPr>
          <p:cNvPr id="85" name="รูปภาพ 8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663" y="3883421"/>
            <a:ext cx="208371" cy="100702"/>
          </a:xfrm>
          <a:prstGeom prst="rect">
            <a:avLst/>
          </a:prstGeom>
        </p:spPr>
      </p:pic>
      <p:pic>
        <p:nvPicPr>
          <p:cNvPr id="86" name="รูปภาพ 8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822" y="4006138"/>
            <a:ext cx="208371" cy="83343"/>
          </a:xfrm>
          <a:prstGeom prst="rect">
            <a:avLst/>
          </a:prstGeom>
        </p:spPr>
      </p:pic>
      <p:pic>
        <p:nvPicPr>
          <p:cNvPr id="87" name="รูปภาพ 8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645" y="4165456"/>
            <a:ext cx="208371" cy="91663"/>
          </a:xfrm>
          <a:prstGeom prst="rect">
            <a:avLst/>
          </a:prstGeom>
        </p:spPr>
      </p:pic>
      <p:pic>
        <p:nvPicPr>
          <p:cNvPr id="8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315" y="5735321"/>
            <a:ext cx="255311" cy="21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793" y="5728312"/>
            <a:ext cx="338592" cy="220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TextBox 89"/>
          <p:cNvSpPr txBox="1"/>
          <p:nvPr/>
        </p:nvSpPr>
        <p:spPr>
          <a:xfrm>
            <a:off x="1335744" y="5694921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975578" y="5679869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619846" y="5661247"/>
            <a:ext cx="118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3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864" y="5676643"/>
            <a:ext cx="328883" cy="27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TextBox 93"/>
          <p:cNvSpPr txBox="1"/>
          <p:nvPr/>
        </p:nvSpPr>
        <p:spPr>
          <a:xfrm>
            <a:off x="6671034" y="5635295"/>
            <a:ext cx="1112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1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5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145" y="4293095"/>
            <a:ext cx="122404" cy="9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รูปภาพ 9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86" y="5253979"/>
            <a:ext cx="254152" cy="191870"/>
          </a:xfrm>
          <a:prstGeom prst="rect">
            <a:avLst/>
          </a:prstGeom>
        </p:spPr>
      </p:pic>
      <p:pic>
        <p:nvPicPr>
          <p:cNvPr id="97" name="รูปภาพ 9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794" y="5253979"/>
            <a:ext cx="254152" cy="191870"/>
          </a:xfrm>
          <a:prstGeom prst="rect">
            <a:avLst/>
          </a:prstGeom>
        </p:spPr>
      </p:pic>
      <p:pic>
        <p:nvPicPr>
          <p:cNvPr id="98" name="รูปภาพ 9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899" y="5235614"/>
            <a:ext cx="254152" cy="191870"/>
          </a:xfrm>
          <a:prstGeom prst="rect">
            <a:avLst/>
          </a:prstGeom>
        </p:spPr>
      </p:pic>
      <p:pic>
        <p:nvPicPr>
          <p:cNvPr id="99" name="รูปภาพ 9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69" y="5235614"/>
            <a:ext cx="254152" cy="191870"/>
          </a:xfrm>
          <a:prstGeom prst="rect">
            <a:avLst/>
          </a:prstGeom>
        </p:spPr>
      </p:pic>
      <p:cxnSp>
        <p:nvCxnSpPr>
          <p:cNvPr id="6" name="ตัวเชื่อมต่อหักมุม 5"/>
          <p:cNvCxnSpPr>
            <a:stCxn id="24" idx="3"/>
          </p:cNvCxnSpPr>
          <p:nvPr/>
        </p:nvCxnSpPr>
        <p:spPr>
          <a:xfrm flipV="1">
            <a:off x="4290239" y="1475427"/>
            <a:ext cx="1515423" cy="387043"/>
          </a:xfrm>
          <a:prstGeom prst="bentConnector3">
            <a:avLst>
              <a:gd name="adj1" fmla="val 9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ลูกศรเชื่อมต่อแบบตรง 9"/>
          <p:cNvCxnSpPr/>
          <p:nvPr/>
        </p:nvCxnSpPr>
        <p:spPr>
          <a:xfrm flipH="1">
            <a:off x="3587388" y="1475427"/>
            <a:ext cx="7050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หักมุม 11"/>
          <p:cNvCxnSpPr>
            <a:stCxn id="73" idx="3"/>
          </p:cNvCxnSpPr>
          <p:nvPr/>
        </p:nvCxnSpPr>
        <p:spPr>
          <a:xfrm flipV="1">
            <a:off x="5244884" y="4612921"/>
            <a:ext cx="848187" cy="387043"/>
          </a:xfrm>
          <a:prstGeom prst="bentConnector3">
            <a:avLst>
              <a:gd name="adj1" fmla="val -53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ลูกศรเชื่อมต่อแบบตรง 28"/>
          <p:cNvCxnSpPr/>
          <p:nvPr/>
        </p:nvCxnSpPr>
        <p:spPr>
          <a:xfrm flipH="1">
            <a:off x="3939900" y="4612921"/>
            <a:ext cx="13028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74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45" y="291506"/>
            <a:ext cx="8640960" cy="206044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249346" y="2883793"/>
            <a:ext cx="8652659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ตึกผู้ป่วยหญิง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420" y="1587649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0897" y="1600799"/>
            <a:ext cx="162907" cy="1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603" y="1392084"/>
            <a:ext cx="162256" cy="166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235" y="1421911"/>
            <a:ext cx="133221" cy="136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70290" y="617141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45616" y="612043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57783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7464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02605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55076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00907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34251" y="1731665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870" y="1587649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202822" y="904880"/>
            <a:ext cx="734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2" y="796278"/>
            <a:ext cx="208371" cy="144732"/>
          </a:xfrm>
          <a:prstGeom prst="rect">
            <a:avLst/>
          </a:prstGeom>
        </p:spPr>
      </p:pic>
      <p:pic>
        <p:nvPicPr>
          <p:cNvPr id="30" name="รูปภาพ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112" y="2091705"/>
            <a:ext cx="240619" cy="181653"/>
          </a:xfrm>
          <a:prstGeom prst="rect">
            <a:avLst/>
          </a:prstGeom>
        </p:spPr>
      </p:pic>
      <p:pic>
        <p:nvPicPr>
          <p:cNvPr id="31" name="รูปภาพ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88" y="2091705"/>
            <a:ext cx="254152" cy="19187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2" y="617141"/>
            <a:ext cx="208371" cy="149904"/>
          </a:xfrm>
          <a:prstGeom prst="rect">
            <a:avLst/>
          </a:prstGeom>
        </p:spPr>
      </p:pic>
      <p:pic>
        <p:nvPicPr>
          <p:cNvPr id="38" name="รูปภาพ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2" y="363514"/>
            <a:ext cx="208371" cy="177924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490" y="587913"/>
            <a:ext cx="208371" cy="104185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122" y="452476"/>
            <a:ext cx="208371" cy="104185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489" y="745927"/>
            <a:ext cx="208371" cy="100702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648" y="868644"/>
            <a:ext cx="208371" cy="83343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471" y="1027962"/>
            <a:ext cx="208371" cy="91663"/>
          </a:xfrm>
          <a:prstGeom prst="rect">
            <a:avLst/>
          </a:prstGeom>
        </p:spPr>
      </p:pic>
      <p:pic>
        <p:nvPicPr>
          <p:cNvPr id="4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141" y="2597827"/>
            <a:ext cx="255311" cy="21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619" y="2590818"/>
            <a:ext cx="338592" cy="220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1333570" y="2557427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973404" y="2542375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617672" y="2523753"/>
            <a:ext cx="118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0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690" y="2539149"/>
            <a:ext cx="328883" cy="27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TextBox 55"/>
          <p:cNvSpPr txBox="1"/>
          <p:nvPr/>
        </p:nvSpPr>
        <p:spPr>
          <a:xfrm>
            <a:off x="6668860" y="2497801"/>
            <a:ext cx="1112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1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7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8971" y="1155601"/>
            <a:ext cx="122404" cy="9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รูปภาพ 5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512" y="2116485"/>
            <a:ext cx="254152" cy="191870"/>
          </a:xfrm>
          <a:prstGeom prst="rect">
            <a:avLst/>
          </a:prstGeom>
        </p:spPr>
      </p:pic>
      <p:pic>
        <p:nvPicPr>
          <p:cNvPr id="59" name="รูปภาพ 5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620" y="2116485"/>
            <a:ext cx="254152" cy="191870"/>
          </a:xfrm>
          <a:prstGeom prst="rect">
            <a:avLst/>
          </a:prstGeom>
        </p:spPr>
      </p:pic>
      <p:pic>
        <p:nvPicPr>
          <p:cNvPr id="60" name="รูปภาพ 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725" y="2098120"/>
            <a:ext cx="254152" cy="191870"/>
          </a:xfrm>
          <a:prstGeom prst="rect">
            <a:avLst/>
          </a:prstGeom>
        </p:spPr>
      </p:pic>
      <p:pic>
        <p:nvPicPr>
          <p:cNvPr id="61" name="รูปภาพ 6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895" y="2098120"/>
            <a:ext cx="254152" cy="191870"/>
          </a:xfrm>
          <a:prstGeom prst="rect">
            <a:avLst/>
          </a:prstGeom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19" y="3429000"/>
            <a:ext cx="8640960" cy="206044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63" name="TextBox 62"/>
          <p:cNvSpPr txBox="1"/>
          <p:nvPr/>
        </p:nvSpPr>
        <p:spPr>
          <a:xfrm>
            <a:off x="251520" y="6021287"/>
            <a:ext cx="8652659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ตึกผู้ป่วยหญิง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4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594" y="4725143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071" y="4738293"/>
            <a:ext cx="162907" cy="1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777" y="4529578"/>
            <a:ext cx="162256" cy="166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409" y="4559405"/>
            <a:ext cx="133221" cy="136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TextBox 67"/>
          <p:cNvSpPr txBox="1"/>
          <p:nvPr/>
        </p:nvSpPr>
        <p:spPr>
          <a:xfrm>
            <a:off x="2072464" y="3754635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647790" y="3749537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59957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199638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804779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757250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503081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336425" y="4869159"/>
            <a:ext cx="48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044" y="4725143"/>
            <a:ext cx="175588" cy="18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TextBox 76"/>
          <p:cNvSpPr txBox="1"/>
          <p:nvPr/>
        </p:nvSpPr>
        <p:spPr>
          <a:xfrm>
            <a:off x="4204996" y="4042374"/>
            <a:ext cx="734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8" name="รูปภาพ 7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6" y="3933772"/>
            <a:ext cx="208371" cy="144732"/>
          </a:xfrm>
          <a:prstGeom prst="rect">
            <a:avLst/>
          </a:prstGeom>
        </p:spPr>
      </p:pic>
      <p:pic>
        <p:nvPicPr>
          <p:cNvPr id="79" name="รูปภาพ 7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286" y="5229199"/>
            <a:ext cx="240619" cy="181653"/>
          </a:xfrm>
          <a:prstGeom prst="rect">
            <a:avLst/>
          </a:prstGeom>
        </p:spPr>
      </p:pic>
      <p:pic>
        <p:nvPicPr>
          <p:cNvPr id="80" name="รูปภาพ 7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862" y="5229199"/>
            <a:ext cx="254152" cy="191870"/>
          </a:xfrm>
          <a:prstGeom prst="rect">
            <a:avLst/>
          </a:prstGeom>
        </p:spPr>
      </p:pic>
      <p:pic>
        <p:nvPicPr>
          <p:cNvPr id="81" name="รูปภาพ 8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6" y="3754635"/>
            <a:ext cx="208371" cy="149904"/>
          </a:xfrm>
          <a:prstGeom prst="rect">
            <a:avLst/>
          </a:prstGeom>
        </p:spPr>
      </p:pic>
      <p:pic>
        <p:nvPicPr>
          <p:cNvPr id="82" name="รูปภาพ 8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6" y="3501008"/>
            <a:ext cx="208371" cy="177924"/>
          </a:xfrm>
          <a:prstGeom prst="rect">
            <a:avLst/>
          </a:prstGeom>
        </p:spPr>
      </p:pic>
      <p:pic>
        <p:nvPicPr>
          <p:cNvPr id="83" name="รูปภาพ 8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664" y="3725407"/>
            <a:ext cx="208371" cy="104185"/>
          </a:xfrm>
          <a:prstGeom prst="rect">
            <a:avLst/>
          </a:prstGeom>
        </p:spPr>
      </p:pic>
      <p:pic>
        <p:nvPicPr>
          <p:cNvPr id="84" name="รูปภาพ 8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296" y="3589970"/>
            <a:ext cx="208371" cy="104185"/>
          </a:xfrm>
          <a:prstGeom prst="rect">
            <a:avLst/>
          </a:prstGeom>
        </p:spPr>
      </p:pic>
      <p:pic>
        <p:nvPicPr>
          <p:cNvPr id="85" name="รูปภาพ 8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663" y="3883421"/>
            <a:ext cx="208371" cy="100702"/>
          </a:xfrm>
          <a:prstGeom prst="rect">
            <a:avLst/>
          </a:prstGeom>
        </p:spPr>
      </p:pic>
      <p:pic>
        <p:nvPicPr>
          <p:cNvPr id="86" name="รูปภาพ 8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822" y="4006138"/>
            <a:ext cx="208371" cy="83343"/>
          </a:xfrm>
          <a:prstGeom prst="rect">
            <a:avLst/>
          </a:prstGeom>
        </p:spPr>
      </p:pic>
      <p:pic>
        <p:nvPicPr>
          <p:cNvPr id="87" name="รูปภาพ 8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645" y="4165456"/>
            <a:ext cx="208371" cy="91663"/>
          </a:xfrm>
          <a:prstGeom prst="rect">
            <a:avLst/>
          </a:prstGeom>
        </p:spPr>
      </p:pic>
      <p:pic>
        <p:nvPicPr>
          <p:cNvPr id="8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315" y="5735321"/>
            <a:ext cx="255311" cy="21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793" y="5728312"/>
            <a:ext cx="338592" cy="220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TextBox 89"/>
          <p:cNvSpPr txBox="1"/>
          <p:nvPr/>
        </p:nvSpPr>
        <p:spPr>
          <a:xfrm>
            <a:off x="1335744" y="5694921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975578" y="5679869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619846" y="5661247"/>
            <a:ext cx="118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3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864" y="5676643"/>
            <a:ext cx="328883" cy="27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TextBox 93"/>
          <p:cNvSpPr txBox="1"/>
          <p:nvPr/>
        </p:nvSpPr>
        <p:spPr>
          <a:xfrm>
            <a:off x="6671034" y="5635295"/>
            <a:ext cx="1112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1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5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145" y="4293095"/>
            <a:ext cx="122404" cy="9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รูปภาพ 9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86" y="5253979"/>
            <a:ext cx="254152" cy="191870"/>
          </a:xfrm>
          <a:prstGeom prst="rect">
            <a:avLst/>
          </a:prstGeom>
        </p:spPr>
      </p:pic>
      <p:pic>
        <p:nvPicPr>
          <p:cNvPr id="97" name="รูปภาพ 9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794" y="5253979"/>
            <a:ext cx="254152" cy="191870"/>
          </a:xfrm>
          <a:prstGeom prst="rect">
            <a:avLst/>
          </a:prstGeom>
        </p:spPr>
      </p:pic>
      <p:pic>
        <p:nvPicPr>
          <p:cNvPr id="98" name="รูปภาพ 9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899" y="5235614"/>
            <a:ext cx="254152" cy="191870"/>
          </a:xfrm>
          <a:prstGeom prst="rect">
            <a:avLst/>
          </a:prstGeom>
        </p:spPr>
      </p:pic>
      <p:pic>
        <p:nvPicPr>
          <p:cNvPr id="99" name="รูปภาพ 9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69" y="5235614"/>
            <a:ext cx="254152" cy="191870"/>
          </a:xfrm>
          <a:prstGeom prst="rect">
            <a:avLst/>
          </a:prstGeom>
        </p:spPr>
      </p:pic>
      <p:cxnSp>
        <p:nvCxnSpPr>
          <p:cNvPr id="11" name="ตัวเชื่อมต่อหักมุม 10"/>
          <p:cNvCxnSpPr/>
          <p:nvPr/>
        </p:nvCxnSpPr>
        <p:spPr>
          <a:xfrm rot="10800000">
            <a:off x="1863955" y="1475427"/>
            <a:ext cx="698038" cy="294316"/>
          </a:xfrm>
          <a:prstGeom prst="bentConnector3">
            <a:avLst>
              <a:gd name="adj1" fmla="val 224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ตัวเชื่อมต่อหักมุม 104"/>
          <p:cNvCxnSpPr>
            <a:stCxn id="70" idx="3"/>
          </p:cNvCxnSpPr>
          <p:nvPr/>
        </p:nvCxnSpPr>
        <p:spPr>
          <a:xfrm flipV="1">
            <a:off x="1747591" y="4612921"/>
            <a:ext cx="520153" cy="387043"/>
          </a:xfrm>
          <a:prstGeom prst="bentConnector3">
            <a:avLst>
              <a:gd name="adj1" fmla="val 55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ลูกศรเชื่อมต่อแบบตรง 109"/>
          <p:cNvCxnSpPr/>
          <p:nvPr/>
        </p:nvCxnSpPr>
        <p:spPr>
          <a:xfrm flipH="1">
            <a:off x="1547664" y="4612921"/>
            <a:ext cx="197753" cy="14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74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7"/>
            <a:ext cx="8640960" cy="4032448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9" name="ดาว 7 แฉก 8"/>
          <p:cNvSpPr/>
          <p:nvPr/>
        </p:nvSpPr>
        <p:spPr>
          <a:xfrm>
            <a:off x="3528876" y="6279570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71734" y="627956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748" y="2950360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9749" y="2959837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373" y="2609126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049" y="2609126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893524" y="1297018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80173" y="1289111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34795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25041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03210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00909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46773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80117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13" y="2942740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4765720" y="1694439"/>
            <a:ext cx="670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r>
              <a:rPr lang="th-TH" sz="1100" b="1" dirty="0" smtClean="0"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7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2681377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68025" y="3414008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สารสนเทศ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ดาว 7 แฉก 28"/>
          <p:cNvSpPr/>
          <p:nvPr/>
        </p:nvSpPr>
        <p:spPr>
          <a:xfrm>
            <a:off x="1385645" y="3263064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93761" y="2481075"/>
            <a:ext cx="1334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ทางเดิน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31" name="ลูกศรเชื่อมต่อแบบตรง 30"/>
          <p:cNvCxnSpPr/>
          <p:nvPr/>
        </p:nvCxnSpPr>
        <p:spPr>
          <a:xfrm>
            <a:off x="4765721" y="2711906"/>
            <a:ext cx="1016785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ลูกศรเชื่อมต่อแบบตรง 1024"/>
          <p:cNvCxnSpPr/>
          <p:nvPr/>
        </p:nvCxnSpPr>
        <p:spPr>
          <a:xfrm flipH="1">
            <a:off x="2716393" y="2745984"/>
            <a:ext cx="868908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ลูกศรเชื่อมต่อแบบตรง 1028"/>
          <p:cNvCxnSpPr/>
          <p:nvPr/>
        </p:nvCxnSpPr>
        <p:spPr>
          <a:xfrm flipV="1">
            <a:off x="1115616" y="1124744"/>
            <a:ext cx="0" cy="148438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23528" y="5758298"/>
            <a:ext cx="864096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ห้องสารสนเทศ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31" name="รูปภาพ 10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57" y="4005064"/>
            <a:ext cx="213743" cy="216024"/>
          </a:xfrm>
          <a:prstGeom prst="rect">
            <a:avLst/>
          </a:prstGeom>
        </p:spPr>
      </p:pic>
      <p:pic>
        <p:nvPicPr>
          <p:cNvPr id="1032" name="รูปภาพ 103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591" y="620688"/>
            <a:ext cx="277896" cy="294846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592" y="915535"/>
            <a:ext cx="255099" cy="255099"/>
          </a:xfrm>
          <a:prstGeom prst="rect">
            <a:avLst/>
          </a:prstGeom>
        </p:spPr>
      </p:pic>
      <p:pic>
        <p:nvPicPr>
          <p:cNvPr id="44" name="รูปภาพ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916" y="1172049"/>
            <a:ext cx="248957" cy="248957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59" y="1445245"/>
            <a:ext cx="285751" cy="285750"/>
          </a:xfrm>
          <a:prstGeom prst="rect">
            <a:avLst/>
          </a:prstGeom>
        </p:spPr>
      </p:pic>
      <p:pic>
        <p:nvPicPr>
          <p:cNvPr id="46" name="รูปภาพ 4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945" y="4005064"/>
            <a:ext cx="213743" cy="216024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039" y="4005064"/>
            <a:ext cx="213743" cy="216024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721" y="4049452"/>
            <a:ext cx="213743" cy="216024"/>
          </a:xfrm>
          <a:prstGeom prst="rect">
            <a:avLst/>
          </a:prstGeom>
        </p:spPr>
      </p:pic>
      <p:pic>
        <p:nvPicPr>
          <p:cNvPr id="49" name="รูปภาพ 4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710" y="4049452"/>
            <a:ext cx="213743" cy="216024"/>
          </a:xfrm>
          <a:prstGeom prst="rect">
            <a:avLst/>
          </a:prstGeom>
        </p:spPr>
      </p:pic>
      <p:pic>
        <p:nvPicPr>
          <p:cNvPr id="50" name="รูปภาพ 4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8949" y="4049452"/>
            <a:ext cx="213743" cy="216024"/>
          </a:xfrm>
          <a:prstGeom prst="rect">
            <a:avLst/>
          </a:prstGeom>
        </p:spPr>
      </p:pic>
      <p:pic>
        <p:nvPicPr>
          <p:cNvPr id="51" name="รูปภาพ 5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166" y="4026364"/>
            <a:ext cx="213743" cy="216024"/>
          </a:xfrm>
          <a:prstGeom prst="rect">
            <a:avLst/>
          </a:prstGeom>
        </p:spPr>
      </p:pic>
      <p:pic>
        <p:nvPicPr>
          <p:cNvPr id="52" name="รูปภาพ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822" y="1654939"/>
            <a:ext cx="213743" cy="145701"/>
          </a:xfrm>
          <a:prstGeom prst="rect">
            <a:avLst/>
          </a:prstGeom>
        </p:spPr>
      </p:pic>
      <p:pic>
        <p:nvPicPr>
          <p:cNvPr id="53" name="รูปภาพ 5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611" y="1372395"/>
            <a:ext cx="213743" cy="215726"/>
          </a:xfrm>
          <a:prstGeom prst="rect">
            <a:avLst/>
          </a:prstGeom>
        </p:spPr>
      </p:pic>
      <p:pic>
        <p:nvPicPr>
          <p:cNvPr id="54" name="รูปภาพ 5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982" y="1081293"/>
            <a:ext cx="213743" cy="215726"/>
          </a:xfrm>
          <a:prstGeom prst="rect">
            <a:avLst/>
          </a:prstGeom>
        </p:spPr>
      </p:pic>
      <p:pic>
        <p:nvPicPr>
          <p:cNvPr id="55" name="รูปภาพ 5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611" y="827278"/>
            <a:ext cx="213743" cy="215726"/>
          </a:xfrm>
          <a:prstGeom prst="rect">
            <a:avLst/>
          </a:prstGeom>
        </p:spPr>
      </p:pic>
      <p:pic>
        <p:nvPicPr>
          <p:cNvPr id="56" name="รูปภาพ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508" y="1868491"/>
            <a:ext cx="208371" cy="208370"/>
          </a:xfrm>
          <a:prstGeom prst="rect">
            <a:avLst/>
          </a:prstGeom>
        </p:spPr>
      </p:pic>
      <p:pic>
        <p:nvPicPr>
          <p:cNvPr id="57" name="รูปภาพ 5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737" y="602871"/>
            <a:ext cx="213743" cy="215726"/>
          </a:xfrm>
          <a:prstGeom prst="rect">
            <a:avLst/>
          </a:prstGeom>
        </p:spPr>
      </p:pic>
      <p:pic>
        <p:nvPicPr>
          <p:cNvPr id="58" name="รูปภาพ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810" y="856885"/>
            <a:ext cx="213743" cy="215726"/>
          </a:xfrm>
          <a:prstGeom prst="rect">
            <a:avLst/>
          </a:prstGeom>
        </p:spPr>
      </p:pic>
      <p:pic>
        <p:nvPicPr>
          <p:cNvPr id="59" name="รูปภาพ 5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307" y="1154317"/>
            <a:ext cx="213743" cy="215726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3965624" y="4483066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1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93" y="5222988"/>
            <a:ext cx="255311" cy="17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1" y="521597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Box 62"/>
          <p:cNvSpPr txBox="1"/>
          <p:nvPr/>
        </p:nvSpPr>
        <p:spPr>
          <a:xfrm>
            <a:off x="3989273" y="5128500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52121" y="511629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246020" y="5076883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331" y="5164309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รูปภาพ 6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3" y="5232292"/>
            <a:ext cx="177428" cy="177428"/>
          </a:xfrm>
          <a:prstGeom prst="rect">
            <a:avLst/>
          </a:prstGeom>
        </p:spPr>
      </p:pic>
      <p:pic>
        <p:nvPicPr>
          <p:cNvPr id="68" name="รูปภาพ 6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89" y="5261549"/>
            <a:ext cx="174963" cy="174963"/>
          </a:xfrm>
          <a:prstGeom prst="rect">
            <a:avLst/>
          </a:prstGeom>
        </p:spPr>
      </p:pic>
      <p:sp>
        <p:nvSpPr>
          <p:cNvPr id="69" name="TextBox 68"/>
          <p:cNvSpPr txBox="1"/>
          <p:nvPr/>
        </p:nvSpPr>
        <p:spPr>
          <a:xfrm>
            <a:off x="2632239" y="5124664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17162" y="5124664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1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645" y="3026041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70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7"/>
            <a:ext cx="8640960" cy="4032448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9" name="ดาว 7 แฉก 8"/>
          <p:cNvSpPr/>
          <p:nvPr/>
        </p:nvSpPr>
        <p:spPr>
          <a:xfrm>
            <a:off x="3528876" y="6279570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71734" y="627956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748" y="2950360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9749" y="2959837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373" y="2609126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049" y="2609126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893524" y="1297018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80173" y="1289111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34795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25041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03210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00909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46773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80117" y="3244731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13" y="2942740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4765720" y="1694439"/>
            <a:ext cx="670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r>
              <a:rPr lang="th-TH" sz="1100" b="1" dirty="0" smtClean="0"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7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2681377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68025" y="3414008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สารสนเทศ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ดาว 7 แฉก 28"/>
          <p:cNvSpPr/>
          <p:nvPr/>
        </p:nvSpPr>
        <p:spPr>
          <a:xfrm>
            <a:off x="1385645" y="3263064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93761" y="2481075"/>
            <a:ext cx="1334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ทางเดิน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31" name="ลูกศรเชื่อมต่อแบบตรง 30"/>
          <p:cNvCxnSpPr/>
          <p:nvPr/>
        </p:nvCxnSpPr>
        <p:spPr>
          <a:xfrm>
            <a:off x="4765721" y="2711906"/>
            <a:ext cx="1016785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ลูกศรเชื่อมต่อแบบตรง 1024"/>
          <p:cNvCxnSpPr/>
          <p:nvPr/>
        </p:nvCxnSpPr>
        <p:spPr>
          <a:xfrm flipH="1">
            <a:off x="2716393" y="2745984"/>
            <a:ext cx="868908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ลูกศรเชื่อมต่อแบบตรง 1028"/>
          <p:cNvCxnSpPr/>
          <p:nvPr/>
        </p:nvCxnSpPr>
        <p:spPr>
          <a:xfrm flipV="1">
            <a:off x="1115616" y="1124744"/>
            <a:ext cx="0" cy="148438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23528" y="5758298"/>
            <a:ext cx="864096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ห้องสารสนเทศ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31" name="รูปภาพ 10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57" y="4005064"/>
            <a:ext cx="213743" cy="216024"/>
          </a:xfrm>
          <a:prstGeom prst="rect">
            <a:avLst/>
          </a:prstGeom>
        </p:spPr>
      </p:pic>
      <p:pic>
        <p:nvPicPr>
          <p:cNvPr id="1032" name="รูปภาพ 103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591" y="620688"/>
            <a:ext cx="277896" cy="294846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592" y="915535"/>
            <a:ext cx="255099" cy="255099"/>
          </a:xfrm>
          <a:prstGeom prst="rect">
            <a:avLst/>
          </a:prstGeom>
        </p:spPr>
      </p:pic>
      <p:pic>
        <p:nvPicPr>
          <p:cNvPr id="44" name="รูปภาพ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916" y="1172049"/>
            <a:ext cx="248957" cy="248957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59" y="1445245"/>
            <a:ext cx="285751" cy="285750"/>
          </a:xfrm>
          <a:prstGeom prst="rect">
            <a:avLst/>
          </a:prstGeom>
        </p:spPr>
      </p:pic>
      <p:pic>
        <p:nvPicPr>
          <p:cNvPr id="46" name="รูปภาพ 4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945" y="4005064"/>
            <a:ext cx="213743" cy="216024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039" y="4005064"/>
            <a:ext cx="213743" cy="216024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721" y="4049452"/>
            <a:ext cx="213743" cy="216024"/>
          </a:xfrm>
          <a:prstGeom prst="rect">
            <a:avLst/>
          </a:prstGeom>
        </p:spPr>
      </p:pic>
      <p:pic>
        <p:nvPicPr>
          <p:cNvPr id="49" name="รูปภาพ 4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710" y="4049452"/>
            <a:ext cx="213743" cy="216024"/>
          </a:xfrm>
          <a:prstGeom prst="rect">
            <a:avLst/>
          </a:prstGeom>
        </p:spPr>
      </p:pic>
      <p:pic>
        <p:nvPicPr>
          <p:cNvPr id="50" name="รูปภาพ 4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8949" y="4049452"/>
            <a:ext cx="213743" cy="216024"/>
          </a:xfrm>
          <a:prstGeom prst="rect">
            <a:avLst/>
          </a:prstGeom>
        </p:spPr>
      </p:pic>
      <p:pic>
        <p:nvPicPr>
          <p:cNvPr id="51" name="รูปภาพ 5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166" y="4026364"/>
            <a:ext cx="213743" cy="216024"/>
          </a:xfrm>
          <a:prstGeom prst="rect">
            <a:avLst/>
          </a:prstGeom>
        </p:spPr>
      </p:pic>
      <p:pic>
        <p:nvPicPr>
          <p:cNvPr id="52" name="รูปภาพ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822" y="1654939"/>
            <a:ext cx="213743" cy="145701"/>
          </a:xfrm>
          <a:prstGeom prst="rect">
            <a:avLst/>
          </a:prstGeom>
        </p:spPr>
      </p:pic>
      <p:pic>
        <p:nvPicPr>
          <p:cNvPr id="53" name="รูปภาพ 5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611" y="1372395"/>
            <a:ext cx="213743" cy="215726"/>
          </a:xfrm>
          <a:prstGeom prst="rect">
            <a:avLst/>
          </a:prstGeom>
        </p:spPr>
      </p:pic>
      <p:pic>
        <p:nvPicPr>
          <p:cNvPr id="54" name="รูปภาพ 5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982" y="1081293"/>
            <a:ext cx="213743" cy="215726"/>
          </a:xfrm>
          <a:prstGeom prst="rect">
            <a:avLst/>
          </a:prstGeom>
        </p:spPr>
      </p:pic>
      <p:pic>
        <p:nvPicPr>
          <p:cNvPr id="55" name="รูปภาพ 5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611" y="827278"/>
            <a:ext cx="213743" cy="215726"/>
          </a:xfrm>
          <a:prstGeom prst="rect">
            <a:avLst/>
          </a:prstGeom>
        </p:spPr>
      </p:pic>
      <p:pic>
        <p:nvPicPr>
          <p:cNvPr id="56" name="รูปภาพ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508" y="1868491"/>
            <a:ext cx="208371" cy="208370"/>
          </a:xfrm>
          <a:prstGeom prst="rect">
            <a:avLst/>
          </a:prstGeom>
        </p:spPr>
      </p:pic>
      <p:pic>
        <p:nvPicPr>
          <p:cNvPr id="57" name="รูปภาพ 5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737" y="602871"/>
            <a:ext cx="213743" cy="215726"/>
          </a:xfrm>
          <a:prstGeom prst="rect">
            <a:avLst/>
          </a:prstGeom>
        </p:spPr>
      </p:pic>
      <p:pic>
        <p:nvPicPr>
          <p:cNvPr id="58" name="รูปภาพ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810" y="856885"/>
            <a:ext cx="213743" cy="215726"/>
          </a:xfrm>
          <a:prstGeom prst="rect">
            <a:avLst/>
          </a:prstGeom>
        </p:spPr>
      </p:pic>
      <p:pic>
        <p:nvPicPr>
          <p:cNvPr id="59" name="รูปภาพ 5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307" y="1154317"/>
            <a:ext cx="213743" cy="215726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3965624" y="4483066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1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93" y="5222988"/>
            <a:ext cx="255311" cy="17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1" y="521597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Box 62"/>
          <p:cNvSpPr txBox="1"/>
          <p:nvPr/>
        </p:nvSpPr>
        <p:spPr>
          <a:xfrm>
            <a:off x="3989273" y="5128500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52121" y="511629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246020" y="5076883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331" y="5164309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รูปภาพ 6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3" y="5232292"/>
            <a:ext cx="177428" cy="177428"/>
          </a:xfrm>
          <a:prstGeom prst="rect">
            <a:avLst/>
          </a:prstGeom>
        </p:spPr>
      </p:pic>
      <p:pic>
        <p:nvPicPr>
          <p:cNvPr id="68" name="รูปภาพ 6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89" y="5261549"/>
            <a:ext cx="174963" cy="174963"/>
          </a:xfrm>
          <a:prstGeom prst="rect">
            <a:avLst/>
          </a:prstGeom>
        </p:spPr>
      </p:pic>
      <p:sp>
        <p:nvSpPr>
          <p:cNvPr id="69" name="TextBox 68"/>
          <p:cNvSpPr txBox="1"/>
          <p:nvPr/>
        </p:nvSpPr>
        <p:spPr>
          <a:xfrm>
            <a:off x="2632239" y="5124664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17162" y="5124664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1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645" y="3026041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68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7200800" cy="46736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ดาว 7 แฉก 4"/>
          <p:cNvSpPr/>
          <p:nvPr/>
        </p:nvSpPr>
        <p:spPr>
          <a:xfrm>
            <a:off x="3528876" y="6279570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734" y="627956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5758298"/>
            <a:ext cx="864096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ห้องหน่วยจ่ายกลาง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5624" y="4483066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93" y="5222988"/>
            <a:ext cx="255311" cy="27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1" y="521597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989273" y="5128500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2121" y="511629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6020" y="5076883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4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019" y="1198896"/>
            <a:ext cx="122404" cy="10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รูปภาพ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3" y="5232292"/>
            <a:ext cx="177428" cy="177428"/>
          </a:xfrm>
          <a:prstGeom prst="rect">
            <a:avLst/>
          </a:prstGeom>
        </p:spPr>
      </p:pic>
      <p:pic>
        <p:nvPicPr>
          <p:cNvPr id="16" name="รูปภาพ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89" y="5261549"/>
            <a:ext cx="174963" cy="17496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632239" y="5124664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7162" y="5124664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162" y="2256548"/>
            <a:ext cx="255311" cy="26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1" y="1398442"/>
            <a:ext cx="255311" cy="31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รูปภาพ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1020940"/>
            <a:ext cx="177428" cy="177428"/>
          </a:xfrm>
          <a:prstGeom prst="rect">
            <a:avLst/>
          </a:prstGeom>
        </p:spPr>
      </p:pic>
      <p:pic>
        <p:nvPicPr>
          <p:cNvPr id="22" name="รูปภาพ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735402"/>
            <a:ext cx="177428" cy="177428"/>
          </a:xfrm>
          <a:prstGeom prst="rect">
            <a:avLst/>
          </a:prstGeom>
        </p:spPr>
      </p:pic>
      <p:pic>
        <p:nvPicPr>
          <p:cNvPr id="23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866" y="5186617"/>
            <a:ext cx="219679" cy="19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สี่เหลี่ยมผืนผ้า 3"/>
          <p:cNvSpPr/>
          <p:nvPr/>
        </p:nvSpPr>
        <p:spPr>
          <a:xfrm>
            <a:off x="6372200" y="836274"/>
            <a:ext cx="57419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6" name="สี่เหลี่ยมผืนผ้า 25"/>
          <p:cNvSpPr/>
          <p:nvPr/>
        </p:nvSpPr>
        <p:spPr>
          <a:xfrm>
            <a:off x="3812025" y="964046"/>
            <a:ext cx="915635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7" name="สี่เหลี่ยมผืนผ้า 26"/>
          <p:cNvSpPr/>
          <p:nvPr/>
        </p:nvSpPr>
        <p:spPr>
          <a:xfrm>
            <a:off x="1817983" y="917649"/>
            <a:ext cx="63030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algn="ctr"/>
            <a:r>
              <a:rPr lang="th-TH" sz="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ห้องจ่ายยาผู้ป่วยใน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6505076" y="2256547"/>
            <a:ext cx="4427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ห้องสะอาด</a:t>
            </a:r>
            <a:endParaRPr lang="th-TH" sz="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สี่เหลี่ยมผืนผ้า 27"/>
          <p:cNvSpPr/>
          <p:nvPr/>
        </p:nvSpPr>
        <p:spPr>
          <a:xfrm>
            <a:off x="6504011" y="3284984"/>
            <a:ext cx="43954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ห้องนึ่งของ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7038886" y="2132113"/>
            <a:ext cx="45463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ห้องเก็บของ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6909799" y="4149080"/>
            <a:ext cx="47320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อบแก๊ส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1" name="สี่เหลี่ยมผืนผ้า 30"/>
          <p:cNvSpPr/>
          <p:nvPr/>
        </p:nvSpPr>
        <p:spPr>
          <a:xfrm>
            <a:off x="3945207" y="1625650"/>
            <a:ext cx="74251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ห้องนวด 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3774225" y="2777381"/>
            <a:ext cx="60946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ห้องเปลี่ยน เสื้อผ้า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3" name="รูปภาพ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5" y="3284208"/>
            <a:ext cx="177428" cy="177428"/>
          </a:xfrm>
          <a:prstGeom prst="rect">
            <a:avLst/>
          </a:prstGeom>
        </p:spPr>
      </p:pic>
      <p:pic>
        <p:nvPicPr>
          <p:cNvPr id="34" name="รูปภาพ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49" y="3282146"/>
            <a:ext cx="174963" cy="174963"/>
          </a:xfrm>
          <a:prstGeom prst="rect">
            <a:avLst/>
          </a:prstGeom>
        </p:spPr>
      </p:pic>
      <p:sp>
        <p:nvSpPr>
          <p:cNvPr id="35" name="สี่เหลี่ยมผืนผ้า 34"/>
          <p:cNvSpPr/>
          <p:nvPr/>
        </p:nvSpPr>
        <p:spPr>
          <a:xfrm>
            <a:off x="4809625" y="3284984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5371472" y="3288605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1980934" y="2869714"/>
            <a:ext cx="45557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1989751" y="1988840"/>
            <a:ext cx="437940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1889564" y="400506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1889564" y="465234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823" y="761045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612" y="4208737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888" y="89493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519" y="964046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732" y="390228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8720" y="387400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pic>
        <p:nvPicPr>
          <p:cNvPr id="48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389" y="3080411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211" y="4189730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219" y="1903862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41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7200800" cy="46736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ดาว 7 แฉก 4"/>
          <p:cNvSpPr/>
          <p:nvPr/>
        </p:nvSpPr>
        <p:spPr>
          <a:xfrm>
            <a:off x="3528876" y="6279570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734" y="627956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5758298"/>
            <a:ext cx="864096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ห้องแพทย์แผนไทย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5624" y="4483066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93" y="5222988"/>
            <a:ext cx="255311" cy="27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1" y="521597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989273" y="5128500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2121" y="511629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6020" y="5076883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4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019" y="1198896"/>
            <a:ext cx="122404" cy="10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รูปภาพ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3" y="5232292"/>
            <a:ext cx="177428" cy="177428"/>
          </a:xfrm>
          <a:prstGeom prst="rect">
            <a:avLst/>
          </a:prstGeom>
        </p:spPr>
      </p:pic>
      <p:pic>
        <p:nvPicPr>
          <p:cNvPr id="16" name="รูปภาพ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89" y="5261549"/>
            <a:ext cx="174963" cy="17496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632239" y="5124664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7162" y="5124664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162" y="2256548"/>
            <a:ext cx="255311" cy="26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1" y="1398442"/>
            <a:ext cx="255311" cy="31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รูปภาพ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1020940"/>
            <a:ext cx="177428" cy="177428"/>
          </a:xfrm>
          <a:prstGeom prst="rect">
            <a:avLst/>
          </a:prstGeom>
        </p:spPr>
      </p:pic>
      <p:pic>
        <p:nvPicPr>
          <p:cNvPr id="22" name="รูปภาพ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735402"/>
            <a:ext cx="177428" cy="177428"/>
          </a:xfrm>
          <a:prstGeom prst="rect">
            <a:avLst/>
          </a:prstGeom>
        </p:spPr>
      </p:pic>
      <p:pic>
        <p:nvPicPr>
          <p:cNvPr id="23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866" y="5186617"/>
            <a:ext cx="219679" cy="19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สี่เหลี่ยมผืนผ้า 3"/>
          <p:cNvSpPr/>
          <p:nvPr/>
        </p:nvSpPr>
        <p:spPr>
          <a:xfrm>
            <a:off x="6372200" y="836274"/>
            <a:ext cx="57419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6" name="สี่เหลี่ยมผืนผ้า 25"/>
          <p:cNvSpPr/>
          <p:nvPr/>
        </p:nvSpPr>
        <p:spPr>
          <a:xfrm>
            <a:off x="3812025" y="964046"/>
            <a:ext cx="915635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7" name="สี่เหลี่ยมผืนผ้า 26"/>
          <p:cNvSpPr/>
          <p:nvPr/>
        </p:nvSpPr>
        <p:spPr>
          <a:xfrm>
            <a:off x="1817983" y="917649"/>
            <a:ext cx="63030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algn="ctr"/>
            <a:r>
              <a:rPr lang="th-TH" sz="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ห้องจ่ายยาผู้ป่วยใน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6505076" y="2256547"/>
            <a:ext cx="4427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ห้องสะอาด</a:t>
            </a:r>
            <a:endParaRPr lang="th-TH" sz="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สี่เหลี่ยมผืนผ้า 27"/>
          <p:cNvSpPr/>
          <p:nvPr/>
        </p:nvSpPr>
        <p:spPr>
          <a:xfrm>
            <a:off x="6504011" y="3284984"/>
            <a:ext cx="43954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ห้องนึ่งของ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7038886" y="2132113"/>
            <a:ext cx="45463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ห้องเก็บของ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6909799" y="4149080"/>
            <a:ext cx="47320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อบแก๊ส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1" name="สี่เหลี่ยมผืนผ้า 30"/>
          <p:cNvSpPr/>
          <p:nvPr/>
        </p:nvSpPr>
        <p:spPr>
          <a:xfrm>
            <a:off x="3945207" y="1625650"/>
            <a:ext cx="74251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ห้องนวด 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3774225" y="2777381"/>
            <a:ext cx="60946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ห้องเปลี่ยน เสื้อผ้า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3" name="รูปภาพ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5" y="3284208"/>
            <a:ext cx="177428" cy="177428"/>
          </a:xfrm>
          <a:prstGeom prst="rect">
            <a:avLst/>
          </a:prstGeom>
        </p:spPr>
      </p:pic>
      <p:pic>
        <p:nvPicPr>
          <p:cNvPr id="34" name="รูปภาพ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49" y="3282146"/>
            <a:ext cx="174963" cy="174963"/>
          </a:xfrm>
          <a:prstGeom prst="rect">
            <a:avLst/>
          </a:prstGeom>
        </p:spPr>
      </p:pic>
      <p:sp>
        <p:nvSpPr>
          <p:cNvPr id="35" name="สี่เหลี่ยมผืนผ้า 34"/>
          <p:cNvSpPr/>
          <p:nvPr/>
        </p:nvSpPr>
        <p:spPr>
          <a:xfrm>
            <a:off x="4809625" y="3284984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5371472" y="3288605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1980934" y="2869714"/>
            <a:ext cx="45557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1989751" y="1988840"/>
            <a:ext cx="437940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1889564" y="400506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1889564" y="465234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823" y="761045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612" y="4208737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888" y="89493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519" y="964046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732" y="390228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8720" y="387400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pic>
        <p:nvPicPr>
          <p:cNvPr id="48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389" y="3080411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211" y="4189730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219" y="1903862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21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7200800" cy="46736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ดาว 7 แฉก 4"/>
          <p:cNvSpPr/>
          <p:nvPr/>
        </p:nvSpPr>
        <p:spPr>
          <a:xfrm>
            <a:off x="3528876" y="6279570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734" y="627956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5758298"/>
            <a:ext cx="864096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ห้องจ่ายยาผู้ป่วยใน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5624" y="4483066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93" y="5222988"/>
            <a:ext cx="255311" cy="27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1" y="521597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989273" y="5128500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2121" y="511629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6020" y="5076883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4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019" y="1198896"/>
            <a:ext cx="122404" cy="10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รูปภาพ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3" y="5232292"/>
            <a:ext cx="177428" cy="177428"/>
          </a:xfrm>
          <a:prstGeom prst="rect">
            <a:avLst/>
          </a:prstGeom>
        </p:spPr>
      </p:pic>
      <p:pic>
        <p:nvPicPr>
          <p:cNvPr id="16" name="รูปภาพ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89" y="5261549"/>
            <a:ext cx="174963" cy="17496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632239" y="5124664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7162" y="5124664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162" y="2256548"/>
            <a:ext cx="255311" cy="26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1" y="1398442"/>
            <a:ext cx="255311" cy="31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รูปภาพ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1020940"/>
            <a:ext cx="177428" cy="177428"/>
          </a:xfrm>
          <a:prstGeom prst="rect">
            <a:avLst/>
          </a:prstGeom>
        </p:spPr>
      </p:pic>
      <p:pic>
        <p:nvPicPr>
          <p:cNvPr id="22" name="รูปภาพ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735402"/>
            <a:ext cx="177428" cy="177428"/>
          </a:xfrm>
          <a:prstGeom prst="rect">
            <a:avLst/>
          </a:prstGeom>
        </p:spPr>
      </p:pic>
      <p:pic>
        <p:nvPicPr>
          <p:cNvPr id="23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866" y="5186617"/>
            <a:ext cx="219679" cy="19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สี่เหลี่ยมผืนผ้า 3"/>
          <p:cNvSpPr/>
          <p:nvPr/>
        </p:nvSpPr>
        <p:spPr>
          <a:xfrm>
            <a:off x="6372200" y="836274"/>
            <a:ext cx="57419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6" name="สี่เหลี่ยมผืนผ้า 25"/>
          <p:cNvSpPr/>
          <p:nvPr/>
        </p:nvSpPr>
        <p:spPr>
          <a:xfrm>
            <a:off x="3812025" y="964046"/>
            <a:ext cx="915635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7" name="สี่เหลี่ยมผืนผ้า 26"/>
          <p:cNvSpPr/>
          <p:nvPr/>
        </p:nvSpPr>
        <p:spPr>
          <a:xfrm>
            <a:off x="1817983" y="917649"/>
            <a:ext cx="63030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algn="ctr"/>
            <a:r>
              <a:rPr lang="th-TH" sz="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ห้องจ่ายยาผู้ป่วยใน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6505076" y="2256547"/>
            <a:ext cx="4427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ห้องสะอาด</a:t>
            </a:r>
            <a:endParaRPr lang="th-TH" sz="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สี่เหลี่ยมผืนผ้า 27"/>
          <p:cNvSpPr/>
          <p:nvPr/>
        </p:nvSpPr>
        <p:spPr>
          <a:xfrm>
            <a:off x="6504011" y="3284984"/>
            <a:ext cx="43954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ห้องนึ่งของ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7038886" y="2132113"/>
            <a:ext cx="45463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ห้องเก็บของ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6909799" y="4149080"/>
            <a:ext cx="47320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อบแก๊ส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1" name="สี่เหลี่ยมผืนผ้า 30"/>
          <p:cNvSpPr/>
          <p:nvPr/>
        </p:nvSpPr>
        <p:spPr>
          <a:xfrm>
            <a:off x="3945207" y="1625650"/>
            <a:ext cx="74251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ห้องนวด 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3774225" y="2777381"/>
            <a:ext cx="60946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ห้องเปลี่ยน เสื้อผ้า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3" name="รูปภาพ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5" y="3284208"/>
            <a:ext cx="177428" cy="177428"/>
          </a:xfrm>
          <a:prstGeom prst="rect">
            <a:avLst/>
          </a:prstGeom>
        </p:spPr>
      </p:pic>
      <p:pic>
        <p:nvPicPr>
          <p:cNvPr id="34" name="รูปภาพ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49" y="3282146"/>
            <a:ext cx="174963" cy="174963"/>
          </a:xfrm>
          <a:prstGeom prst="rect">
            <a:avLst/>
          </a:prstGeom>
        </p:spPr>
      </p:pic>
      <p:sp>
        <p:nvSpPr>
          <p:cNvPr id="35" name="สี่เหลี่ยมผืนผ้า 34"/>
          <p:cNvSpPr/>
          <p:nvPr/>
        </p:nvSpPr>
        <p:spPr>
          <a:xfrm>
            <a:off x="4809625" y="3284984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5371472" y="3288605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1980934" y="2869714"/>
            <a:ext cx="45557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1989751" y="1988840"/>
            <a:ext cx="437940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1889564" y="400506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1889564" y="465234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823" y="761045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612" y="4208737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888" y="89493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519" y="964046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732" y="390228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8720" y="387400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pic>
        <p:nvPicPr>
          <p:cNvPr id="48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389" y="3080411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211" y="4189730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219" y="1903862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87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0962"/>
            <a:ext cx="7992888" cy="2728706"/>
          </a:xfrm>
          <a:prstGeom prst="rect">
            <a:avLst/>
          </a:prstGeom>
          <a:solidFill>
            <a:srgbClr val="FF0000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pic>
        <p:nvPicPr>
          <p:cNvPr id="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681" y="1508605"/>
            <a:ext cx="247232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658" y="1797669"/>
            <a:ext cx="252027" cy="224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ลูกศรเชื่อมต่อแบบตรง 10"/>
          <p:cNvCxnSpPr/>
          <p:nvPr/>
        </p:nvCxnSpPr>
        <p:spPr>
          <a:xfrm>
            <a:off x="2120673" y="1856555"/>
            <a:ext cx="0" cy="72008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ลูกศรเชื่อมต่อแบบตรง 18"/>
          <p:cNvCxnSpPr/>
          <p:nvPr/>
        </p:nvCxnSpPr>
        <p:spPr>
          <a:xfrm flipV="1">
            <a:off x="1834972" y="1928563"/>
            <a:ext cx="0" cy="6480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10796" y="3573016"/>
            <a:ext cx="7993652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ห้องประชุม ชั้น 2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57459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926" y="3131516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1442588" y="3106214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10506" y="3083487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88025" y="3097455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48" name="TextBox 2047"/>
          <p:cNvSpPr txBox="1"/>
          <p:nvPr/>
        </p:nvSpPr>
        <p:spPr>
          <a:xfrm>
            <a:off x="3989273" y="1007150"/>
            <a:ext cx="883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/>
              <a:t>ห้องผู้อำนวยการ</a:t>
            </a:r>
            <a:endParaRPr lang="th-TH" sz="11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4001462" y="2085790"/>
            <a:ext cx="11432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/>
              <a:t>ห้องงานประกันสุขภาพ</a:t>
            </a:r>
            <a:endParaRPr lang="th-TH" sz="11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6508139" y="969161"/>
            <a:ext cx="9941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/>
              <a:t>ห้องฝ่ายอำนวยการ</a:t>
            </a:r>
            <a:endParaRPr lang="th-TH" sz="11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6673248" y="2085790"/>
            <a:ext cx="6639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/>
              <a:t>ห้องประชุม</a:t>
            </a:r>
            <a:endParaRPr lang="th-TH" sz="11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028876" y="3106214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834" y="3120807"/>
            <a:ext cx="394267" cy="241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359" y="1470208"/>
            <a:ext cx="257760" cy="175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รูปภาพ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796" y="770957"/>
            <a:ext cx="281779" cy="281779"/>
          </a:xfrm>
          <a:prstGeom prst="rect">
            <a:avLst/>
          </a:prstGeom>
        </p:spPr>
      </p:pic>
      <p:pic>
        <p:nvPicPr>
          <p:cNvPr id="7" name="รูปภาพ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810" y="1087896"/>
            <a:ext cx="285751" cy="285750"/>
          </a:xfrm>
          <a:prstGeom prst="rect">
            <a:avLst/>
          </a:prstGeom>
        </p:spPr>
      </p:pic>
      <p:pic>
        <p:nvPicPr>
          <p:cNvPr id="31" name="รูปภาพ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744" y="746210"/>
            <a:ext cx="216024" cy="225041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2420673" y="752654"/>
            <a:ext cx="42313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smtClean="0"/>
              <a:t>ห้อง</a:t>
            </a:r>
          </a:p>
          <a:p>
            <a:r>
              <a:rPr lang="th-TH" sz="1100" b="1" dirty="0" smtClean="0"/>
              <a:t>เก็บของ</a:t>
            </a:r>
            <a:endParaRPr lang="th-TH" sz="1100" b="1" dirty="0"/>
          </a:p>
        </p:txBody>
      </p:sp>
      <p:pic>
        <p:nvPicPr>
          <p:cNvPr id="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697634"/>
            <a:ext cx="272653" cy="15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733009"/>
            <a:ext cx="272653" cy="15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ลูกศรเชื่อมต่อแบบตรง 7"/>
          <p:cNvCxnSpPr/>
          <p:nvPr/>
        </p:nvCxnSpPr>
        <p:spPr>
          <a:xfrm flipH="1">
            <a:off x="4872848" y="1557835"/>
            <a:ext cx="121132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ลูกศรเชื่อมต่อแบบตรง 9"/>
          <p:cNvCxnSpPr/>
          <p:nvPr/>
        </p:nvCxnSpPr>
        <p:spPr>
          <a:xfrm flipH="1">
            <a:off x="2929744" y="1557835"/>
            <a:ext cx="14052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17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7200800" cy="46736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ดาว 7 แฉก 4"/>
          <p:cNvSpPr/>
          <p:nvPr/>
        </p:nvSpPr>
        <p:spPr>
          <a:xfrm>
            <a:off x="3528876" y="6279570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734" y="627956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5758298"/>
            <a:ext cx="864096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ห้องคลังยา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5624" y="4483066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93" y="5222988"/>
            <a:ext cx="255311" cy="27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1" y="521597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989273" y="5128500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2121" y="511629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6020" y="5076883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4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019" y="1198896"/>
            <a:ext cx="122404" cy="10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รูปภาพ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3" y="5232292"/>
            <a:ext cx="177428" cy="177428"/>
          </a:xfrm>
          <a:prstGeom prst="rect">
            <a:avLst/>
          </a:prstGeom>
        </p:spPr>
      </p:pic>
      <p:pic>
        <p:nvPicPr>
          <p:cNvPr id="16" name="รูปภาพ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89" y="5261549"/>
            <a:ext cx="174963" cy="17496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632239" y="5124664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7162" y="5124664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162" y="2256548"/>
            <a:ext cx="255311" cy="26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1" y="1398442"/>
            <a:ext cx="255311" cy="31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รูปภาพ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1020940"/>
            <a:ext cx="177428" cy="177428"/>
          </a:xfrm>
          <a:prstGeom prst="rect">
            <a:avLst/>
          </a:prstGeom>
        </p:spPr>
      </p:pic>
      <p:pic>
        <p:nvPicPr>
          <p:cNvPr id="22" name="รูปภาพ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735402"/>
            <a:ext cx="177428" cy="177428"/>
          </a:xfrm>
          <a:prstGeom prst="rect">
            <a:avLst/>
          </a:prstGeom>
        </p:spPr>
      </p:pic>
      <p:pic>
        <p:nvPicPr>
          <p:cNvPr id="23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866" y="5186617"/>
            <a:ext cx="219679" cy="19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สี่เหลี่ยมผืนผ้า 3"/>
          <p:cNvSpPr/>
          <p:nvPr/>
        </p:nvSpPr>
        <p:spPr>
          <a:xfrm>
            <a:off x="6372200" y="836274"/>
            <a:ext cx="57419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6" name="สี่เหลี่ยมผืนผ้า 25"/>
          <p:cNvSpPr/>
          <p:nvPr/>
        </p:nvSpPr>
        <p:spPr>
          <a:xfrm>
            <a:off x="3812025" y="964046"/>
            <a:ext cx="915635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7" name="สี่เหลี่ยมผืนผ้า 26"/>
          <p:cNvSpPr/>
          <p:nvPr/>
        </p:nvSpPr>
        <p:spPr>
          <a:xfrm>
            <a:off x="1817983" y="917649"/>
            <a:ext cx="63030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algn="ctr"/>
            <a:r>
              <a:rPr lang="th-TH" sz="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ห้องจ่ายยาผู้ป่วยใน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6505076" y="2256547"/>
            <a:ext cx="4427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ห้องสะอาด</a:t>
            </a:r>
            <a:endParaRPr lang="th-TH" sz="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สี่เหลี่ยมผืนผ้า 27"/>
          <p:cNvSpPr/>
          <p:nvPr/>
        </p:nvSpPr>
        <p:spPr>
          <a:xfrm>
            <a:off x="6504011" y="3284984"/>
            <a:ext cx="43954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ห้องนึ่งของ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7038886" y="2132113"/>
            <a:ext cx="45463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ห้องเก็บของ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6909799" y="4149080"/>
            <a:ext cx="47320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อบแก๊ส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1" name="สี่เหลี่ยมผืนผ้า 30"/>
          <p:cNvSpPr/>
          <p:nvPr/>
        </p:nvSpPr>
        <p:spPr>
          <a:xfrm>
            <a:off x="3945207" y="1625650"/>
            <a:ext cx="74251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ห้องนวด 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3774225" y="2777381"/>
            <a:ext cx="60946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ห้องเปลี่ยน เสื้อผ้า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3" name="รูปภาพ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5" y="3284208"/>
            <a:ext cx="177428" cy="177428"/>
          </a:xfrm>
          <a:prstGeom prst="rect">
            <a:avLst/>
          </a:prstGeom>
        </p:spPr>
      </p:pic>
      <p:pic>
        <p:nvPicPr>
          <p:cNvPr id="34" name="รูปภาพ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49" y="3282146"/>
            <a:ext cx="174963" cy="174963"/>
          </a:xfrm>
          <a:prstGeom prst="rect">
            <a:avLst/>
          </a:prstGeom>
        </p:spPr>
      </p:pic>
      <p:sp>
        <p:nvSpPr>
          <p:cNvPr id="35" name="สี่เหลี่ยมผืนผ้า 34"/>
          <p:cNvSpPr/>
          <p:nvPr/>
        </p:nvSpPr>
        <p:spPr>
          <a:xfrm>
            <a:off x="4809625" y="3284984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5371472" y="3288605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1980934" y="2869714"/>
            <a:ext cx="45557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1989751" y="1988840"/>
            <a:ext cx="437940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1889564" y="400506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1889564" y="465234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823" y="761045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612" y="4208737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888" y="89493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519" y="964046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732" y="390228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8720" y="387400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pic>
        <p:nvPicPr>
          <p:cNvPr id="48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389" y="3080411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211" y="4189730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219" y="1903862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87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7200800" cy="46736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ดาว 7 แฉก 4"/>
          <p:cNvSpPr/>
          <p:nvPr/>
        </p:nvSpPr>
        <p:spPr>
          <a:xfrm>
            <a:off x="3528876" y="6279570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734" y="627956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5758298"/>
            <a:ext cx="864096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ห้องพยาบาลเชิงรุก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5624" y="4483066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93" y="5222988"/>
            <a:ext cx="255311" cy="27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1" y="521597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989273" y="5128500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2121" y="511629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6020" y="5076883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4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019" y="1198896"/>
            <a:ext cx="122404" cy="10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รูปภาพ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3" y="5232292"/>
            <a:ext cx="177428" cy="177428"/>
          </a:xfrm>
          <a:prstGeom prst="rect">
            <a:avLst/>
          </a:prstGeom>
        </p:spPr>
      </p:pic>
      <p:pic>
        <p:nvPicPr>
          <p:cNvPr id="16" name="รูปภาพ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89" y="5261549"/>
            <a:ext cx="174963" cy="17496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632239" y="5124664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7162" y="5124664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162" y="2256548"/>
            <a:ext cx="255311" cy="26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1" y="1398442"/>
            <a:ext cx="255311" cy="31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รูปภาพ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1020940"/>
            <a:ext cx="177428" cy="177428"/>
          </a:xfrm>
          <a:prstGeom prst="rect">
            <a:avLst/>
          </a:prstGeom>
        </p:spPr>
      </p:pic>
      <p:pic>
        <p:nvPicPr>
          <p:cNvPr id="22" name="รูปภาพ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97" y="735402"/>
            <a:ext cx="177428" cy="177428"/>
          </a:xfrm>
          <a:prstGeom prst="rect">
            <a:avLst/>
          </a:prstGeom>
        </p:spPr>
      </p:pic>
      <p:pic>
        <p:nvPicPr>
          <p:cNvPr id="23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866" y="5186617"/>
            <a:ext cx="219679" cy="19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สี่เหลี่ยมผืนผ้า 3"/>
          <p:cNvSpPr/>
          <p:nvPr/>
        </p:nvSpPr>
        <p:spPr>
          <a:xfrm>
            <a:off x="6372200" y="836274"/>
            <a:ext cx="57419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6" name="สี่เหลี่ยมผืนผ้า 25"/>
          <p:cNvSpPr/>
          <p:nvPr/>
        </p:nvSpPr>
        <p:spPr>
          <a:xfrm>
            <a:off x="3812025" y="964046"/>
            <a:ext cx="915635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7" name="สี่เหลี่ยมผืนผ้า 26"/>
          <p:cNvSpPr/>
          <p:nvPr/>
        </p:nvSpPr>
        <p:spPr>
          <a:xfrm>
            <a:off x="1817983" y="917649"/>
            <a:ext cx="63030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ห้องทำงาน </a:t>
            </a:r>
            <a:r>
              <a:rPr lang="th-TH" sz="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จนท</a:t>
            </a:r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algn="ctr"/>
            <a:r>
              <a:rPr lang="th-TH" sz="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ห้องจ่ายยาผู้ป่วยใน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6505076" y="2256547"/>
            <a:ext cx="4427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ห้องสะอาด</a:t>
            </a:r>
            <a:endParaRPr lang="th-TH" sz="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สี่เหลี่ยมผืนผ้า 27"/>
          <p:cNvSpPr/>
          <p:nvPr/>
        </p:nvSpPr>
        <p:spPr>
          <a:xfrm>
            <a:off x="6504011" y="3284984"/>
            <a:ext cx="43954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ห้องนึ่งของ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7038886" y="2132113"/>
            <a:ext cx="45463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ห้องเก็บของ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6909799" y="4149080"/>
            <a:ext cx="473206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อบแก๊ส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1" name="สี่เหลี่ยมผืนผ้า 30"/>
          <p:cNvSpPr/>
          <p:nvPr/>
        </p:nvSpPr>
        <p:spPr>
          <a:xfrm>
            <a:off x="3945207" y="1625650"/>
            <a:ext cx="74251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ห้องนวด แพทย์แผนไทย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3774225" y="2777381"/>
            <a:ext cx="609461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ห้องเปลี่ยน เสื้อผ้า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3" name="รูปภาพ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5" y="3284208"/>
            <a:ext cx="177428" cy="177428"/>
          </a:xfrm>
          <a:prstGeom prst="rect">
            <a:avLst/>
          </a:prstGeom>
        </p:spPr>
      </p:pic>
      <p:pic>
        <p:nvPicPr>
          <p:cNvPr id="34" name="รูปภาพ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49" y="3282146"/>
            <a:ext cx="174963" cy="174963"/>
          </a:xfrm>
          <a:prstGeom prst="rect">
            <a:avLst/>
          </a:prstGeom>
        </p:spPr>
      </p:pic>
      <p:sp>
        <p:nvSpPr>
          <p:cNvPr id="35" name="สี่เหลี่ยมผืนผ้า 34"/>
          <p:cNvSpPr/>
          <p:nvPr/>
        </p:nvSpPr>
        <p:spPr>
          <a:xfrm>
            <a:off x="4809625" y="3284984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5371472" y="3288605"/>
            <a:ext cx="354584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ห้องอบ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1980934" y="2869714"/>
            <a:ext cx="455573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1989751" y="1988840"/>
            <a:ext cx="437940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ห้องคลังยา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1889564" y="400506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1889564" y="4652343"/>
            <a:ext cx="655949" cy="1846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ห้อง พยาบาลเชิงรุก </a:t>
            </a:r>
            <a:endParaRPr lang="th-TH" sz="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823" y="761045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612" y="4208737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888" y="89493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519" y="964046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732" y="390228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8720" y="387400"/>
            <a:ext cx="10502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00" dirty="0" smtClean="0"/>
              <a:t>ทางเดิน ภายในโรงพยาบาล</a:t>
            </a:r>
            <a:endParaRPr lang="th-TH" sz="900" dirty="0"/>
          </a:p>
        </p:txBody>
      </p:sp>
      <p:pic>
        <p:nvPicPr>
          <p:cNvPr id="48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389" y="3080411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211" y="4189730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219" y="1903862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87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55777" y="-1827584"/>
            <a:ext cx="4032448" cy="835292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395536" y="5661248"/>
            <a:ext cx="8352928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อาคารอำนวยการ ชั้น 1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ดาว 7 แฉก 11"/>
          <p:cNvSpPr/>
          <p:nvPr/>
        </p:nvSpPr>
        <p:spPr>
          <a:xfrm>
            <a:off x="3255531" y="6237313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14355" y="6193721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81" y="2492896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011" y="2492896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1844824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292" y="3536058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8167" y="1669569"/>
            <a:ext cx="197133" cy="175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441" y="423034"/>
            <a:ext cx="72152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856" y="3861369"/>
            <a:ext cx="987968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124745"/>
            <a:ext cx="828093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1700" y="2492896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3452" y="1928516"/>
            <a:ext cx="9870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ห้องเวชระเบียน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16216" y="1928515"/>
            <a:ext cx="8560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ห้องทันตก</a:t>
            </a:r>
            <a:r>
              <a:rPr lang="th-TH" sz="1200" b="1" dirty="0" err="1" smtClean="0"/>
              <a:t>รรม</a:t>
            </a:r>
            <a:endParaRPr lang="th-TH" sz="1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76246" y="2591326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สวนหย่อม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77846" y="1928514"/>
            <a:ext cx="11183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ห้องอุบัติเหตุฉุกเฉิน</a:t>
            </a:r>
            <a:endParaRPr lang="th-TH" sz="1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413253" y="3762371"/>
            <a:ext cx="9549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ห้องเภสัชกรรม</a:t>
            </a:r>
            <a:endParaRPr lang="th-TH" sz="1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912111" y="2924945"/>
            <a:ext cx="589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ห้องรังสี</a:t>
            </a:r>
            <a:endParaRPr lang="th-TH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996245" y="2916189"/>
            <a:ext cx="1024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ห้องทันตก</a:t>
            </a:r>
            <a:r>
              <a:rPr lang="th-TH" sz="1200" b="1" dirty="0" err="1" smtClean="0"/>
              <a:t>รรม</a:t>
            </a:r>
            <a:endParaRPr lang="th-TH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077864" y="3224010"/>
            <a:ext cx="10737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ห้องสมุด</a:t>
            </a:r>
            <a:endParaRPr lang="th-TH" sz="1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956377" y="1928513"/>
            <a:ext cx="589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 smtClean="0"/>
              <a:t>ห้องคลอด</a:t>
            </a:r>
            <a:endParaRPr lang="th-TH" sz="12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654821" y="3447512"/>
            <a:ext cx="589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 smtClean="0"/>
              <a:t>ห้องผ่าตัด</a:t>
            </a:r>
            <a:endParaRPr lang="th-TH" sz="1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468066" y="3542542"/>
            <a:ext cx="3838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700" b="1" dirty="0" smtClean="0"/>
              <a:t>ห้องเก็บเงิน</a:t>
            </a:r>
            <a:endParaRPr lang="th-TH" sz="7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662491" y="1196753"/>
            <a:ext cx="589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ศูนย์เปล</a:t>
            </a:r>
            <a:endParaRPr lang="th-TH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346893" y="1191679"/>
            <a:ext cx="6733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ห้องพักเวร</a:t>
            </a:r>
            <a:endParaRPr lang="th-TH" sz="1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04799" y="2804414"/>
            <a:ext cx="589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ห้องส่งเสริมสุขภาพ</a:t>
            </a:r>
            <a:endParaRPr lang="th-TH" sz="12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155181" y="3354344"/>
            <a:ext cx="5566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smtClean="0"/>
              <a:t>ห้องชันสูตร</a:t>
            </a:r>
            <a:endParaRPr lang="th-TH" sz="11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092090" y="1641780"/>
            <a:ext cx="5895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900" b="1" dirty="0" smtClean="0"/>
              <a:t>ห้องตรวจ 1</a:t>
            </a:r>
            <a:endParaRPr lang="th-TH" sz="9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092090" y="2022142"/>
            <a:ext cx="5895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900" b="1" dirty="0" smtClean="0"/>
              <a:t>ห้องตรวจ 2</a:t>
            </a:r>
            <a:endParaRPr lang="th-TH" sz="9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1092090" y="2360494"/>
            <a:ext cx="5895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900" b="1" dirty="0" smtClean="0"/>
              <a:t>ห้องตรวจ 3</a:t>
            </a:r>
            <a:endParaRPr lang="th-TH" sz="9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155181" y="2638013"/>
            <a:ext cx="5566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smtClean="0"/>
              <a:t>ห้องชันสูตร</a:t>
            </a:r>
            <a:endParaRPr lang="th-TH" sz="11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1585851" y="3770065"/>
            <a:ext cx="7043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smtClean="0"/>
              <a:t>ห้องเก็บยา</a:t>
            </a:r>
            <a:endParaRPr lang="th-TH" sz="11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388591" y="3900870"/>
            <a:ext cx="3795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800" b="1" dirty="0" smtClean="0"/>
              <a:t>ห้องรังสี</a:t>
            </a:r>
            <a:endParaRPr lang="th-TH" sz="8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6213464" y="3861369"/>
            <a:ext cx="1094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b="1" dirty="0" smtClean="0"/>
              <a:t>ห้องผ่าตัด</a:t>
            </a:r>
            <a:endParaRPr lang="th-TH" sz="1200" b="1" dirty="0"/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7" y="1633550"/>
            <a:ext cx="185731" cy="189913"/>
          </a:xfrm>
          <a:prstGeom prst="rect">
            <a:avLst/>
          </a:prstGeom>
        </p:spPr>
      </p:pic>
      <p:pic>
        <p:nvPicPr>
          <p:cNvPr id="24" name="รูปภาพ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603" y="3224010"/>
            <a:ext cx="190551" cy="156250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131" y="3226587"/>
            <a:ext cx="127756" cy="127756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381" y="1727966"/>
            <a:ext cx="127756" cy="127756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131" y="3114063"/>
            <a:ext cx="153916" cy="100644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3965624" y="4483066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สัญลักษณ์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0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93" y="5222988"/>
            <a:ext cx="255311" cy="17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1" y="5215979"/>
            <a:ext cx="338592" cy="16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3989273" y="5136340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634919" y="511629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276533" y="5124664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5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331" y="5164309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รูปภาพ 5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3" y="5232292"/>
            <a:ext cx="177428" cy="177428"/>
          </a:xfrm>
          <a:prstGeom prst="rect">
            <a:avLst/>
          </a:prstGeom>
        </p:spPr>
      </p:pic>
      <p:pic>
        <p:nvPicPr>
          <p:cNvPr id="57" name="รูปภาพ 5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89" y="5261549"/>
            <a:ext cx="174963" cy="174963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2632239" y="5138581"/>
            <a:ext cx="85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สุขาชาย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223863" y="5116291"/>
            <a:ext cx="1073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สุขาหญิง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8729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548681"/>
            <a:ext cx="8307463" cy="3933825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50227" y="5120483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ตึกผู้ป่วยชาย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05317" y="4701193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818" y="4003612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9" y="2852937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3" y="2852937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517" y="3001771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9" y="2989795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807871" y="1298636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77856" y="1309779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961449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66140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47339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99804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36080" y="3656258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52383" y="365625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ดาว 7 แฉก 27"/>
          <p:cNvSpPr/>
          <p:nvPr/>
        </p:nvSpPr>
        <p:spPr>
          <a:xfrm>
            <a:off x="4558893" y="1681522"/>
            <a:ext cx="329768" cy="212819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64273" y="2246986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51636" y="786458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smtClean="0"/>
              <a:t>ห้องแยกโรค</a:t>
            </a:r>
            <a:endParaRPr lang="th-TH" sz="11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7668345" y="2253982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/>
              <a:t>ห้องปฐมพยาบาล</a:t>
            </a:r>
            <a:endParaRPr lang="th-TH" sz="11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606061" y="2253982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/>
              <a:t>ห้องเก็บของ</a:t>
            </a:r>
            <a:endParaRPr lang="th-TH" sz="1100" dirty="0"/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50" y="836712"/>
            <a:ext cx="359655" cy="360040"/>
          </a:xfrm>
          <a:prstGeom prst="rect">
            <a:avLst/>
          </a:prstGeom>
        </p:spPr>
      </p:pic>
      <p:pic>
        <p:nvPicPr>
          <p:cNvPr id="35" name="รูปภาพ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678" y="1265211"/>
            <a:ext cx="359655" cy="36004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387" y="1700808"/>
            <a:ext cx="359655" cy="360040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404" y="3643572"/>
            <a:ext cx="166789" cy="360040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896" y="3630125"/>
            <a:ext cx="166789" cy="360040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703" y="3631256"/>
            <a:ext cx="166789" cy="360040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260" y="3631256"/>
            <a:ext cx="166789" cy="360040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552" y="3643572"/>
            <a:ext cx="166789" cy="360040"/>
          </a:xfrm>
          <a:prstGeom prst="rect">
            <a:avLst/>
          </a:prstGeom>
        </p:spPr>
      </p:pic>
      <p:pic>
        <p:nvPicPr>
          <p:cNvPr id="44" name="รูปภาพ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708" y="3643572"/>
            <a:ext cx="166789" cy="360040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356" y="692697"/>
            <a:ext cx="166789" cy="360040"/>
          </a:xfrm>
          <a:prstGeom prst="rect">
            <a:avLst/>
          </a:prstGeom>
        </p:spPr>
      </p:pic>
      <p:pic>
        <p:nvPicPr>
          <p:cNvPr id="46" name="รูปภาพ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54" y="1864147"/>
            <a:ext cx="166789" cy="180020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483303"/>
            <a:ext cx="166789" cy="180020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106743"/>
            <a:ext cx="166789" cy="180020"/>
          </a:xfrm>
          <a:prstGeom prst="rect">
            <a:avLst/>
          </a:prstGeom>
        </p:spPr>
      </p:pic>
      <p:pic>
        <p:nvPicPr>
          <p:cNvPr id="49" name="รูปภาพ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034" y="1101804"/>
            <a:ext cx="166789" cy="360040"/>
          </a:xfrm>
          <a:prstGeom prst="rect">
            <a:avLst/>
          </a:prstGeom>
        </p:spPr>
      </p:pic>
      <p:pic>
        <p:nvPicPr>
          <p:cNvPr id="51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07371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583" y="4701193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728043" y="4643844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90891" y="4628792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15303" y="4610170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71" y="4634969"/>
            <a:ext cx="394267" cy="35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39" y="1679112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ตัวเชื่อมต่อหักมุม 8"/>
          <p:cNvCxnSpPr/>
          <p:nvPr/>
        </p:nvCxnSpPr>
        <p:spPr>
          <a:xfrm rot="16200000" flipH="1">
            <a:off x="4713595" y="2256215"/>
            <a:ext cx="987623" cy="740902"/>
          </a:xfrm>
          <a:prstGeom prst="bentConnector3">
            <a:avLst>
              <a:gd name="adj1" fmla="val -1115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ตัวเชื่อมต่อหักมุม 36"/>
          <p:cNvCxnSpPr/>
          <p:nvPr/>
        </p:nvCxnSpPr>
        <p:spPr>
          <a:xfrm rot="5400000">
            <a:off x="4001556" y="2154396"/>
            <a:ext cx="856940" cy="813858"/>
          </a:xfrm>
          <a:prstGeom prst="bentConnector3">
            <a:avLst>
              <a:gd name="adj1" fmla="val -1130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3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548681"/>
            <a:ext cx="8307463" cy="3933825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3530" y="5772280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15768" y="4752970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818" y="4003612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9" y="2852937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3" y="2852937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517" y="3001771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9" y="2989795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807871" y="1298636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77856" y="1309779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961449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66140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47339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99804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36080" y="3656258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52383" y="365625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64273" y="2246986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51636" y="786458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68345" y="2253982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06061" y="2253982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50" y="836712"/>
            <a:ext cx="359655" cy="360040"/>
          </a:xfrm>
          <a:prstGeom prst="rect">
            <a:avLst/>
          </a:prstGeom>
        </p:spPr>
      </p:pic>
      <p:pic>
        <p:nvPicPr>
          <p:cNvPr id="35" name="รูปภาพ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678" y="1265211"/>
            <a:ext cx="359655" cy="36004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387" y="1700808"/>
            <a:ext cx="359655" cy="360040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404" y="3643572"/>
            <a:ext cx="166789" cy="360040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896" y="3630125"/>
            <a:ext cx="166789" cy="360040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703" y="3631256"/>
            <a:ext cx="166789" cy="360040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260" y="3631256"/>
            <a:ext cx="166789" cy="360040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552" y="3643572"/>
            <a:ext cx="166789" cy="360040"/>
          </a:xfrm>
          <a:prstGeom prst="rect">
            <a:avLst/>
          </a:prstGeom>
        </p:spPr>
      </p:pic>
      <p:pic>
        <p:nvPicPr>
          <p:cNvPr id="44" name="รูปภาพ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708" y="3643572"/>
            <a:ext cx="166789" cy="360040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356" y="692697"/>
            <a:ext cx="166789" cy="360040"/>
          </a:xfrm>
          <a:prstGeom prst="rect">
            <a:avLst/>
          </a:prstGeom>
        </p:spPr>
      </p:pic>
      <p:pic>
        <p:nvPicPr>
          <p:cNvPr id="46" name="รูปภาพ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54" y="1864147"/>
            <a:ext cx="166789" cy="180020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483303"/>
            <a:ext cx="166789" cy="180020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106743"/>
            <a:ext cx="166789" cy="180020"/>
          </a:xfrm>
          <a:prstGeom prst="rect">
            <a:avLst/>
          </a:prstGeom>
        </p:spPr>
      </p:pic>
      <p:pic>
        <p:nvPicPr>
          <p:cNvPr id="49" name="รูปภาพ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034" y="1101804"/>
            <a:ext cx="166789" cy="360040"/>
          </a:xfrm>
          <a:prstGeom prst="rect">
            <a:avLst/>
          </a:prstGeom>
        </p:spPr>
      </p:pic>
      <p:pic>
        <p:nvPicPr>
          <p:cNvPr id="51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822345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583" y="4816167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728043" y="4758818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90891" y="4743766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15303" y="4725144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71" y="4749943"/>
            <a:ext cx="394267" cy="35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39" y="1679112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ตัวเชื่อมต่อหักมุม 10"/>
          <p:cNvCxnSpPr/>
          <p:nvPr/>
        </p:nvCxnSpPr>
        <p:spPr>
          <a:xfrm>
            <a:off x="5577856" y="1700808"/>
            <a:ext cx="1437912" cy="1288987"/>
          </a:xfrm>
          <a:prstGeom prst="bentConnector3">
            <a:avLst>
              <a:gd name="adj1" fmla="val -344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ลูกศรเชื่อมต่อแบบตรง 62"/>
          <p:cNvCxnSpPr/>
          <p:nvPr/>
        </p:nvCxnSpPr>
        <p:spPr>
          <a:xfrm>
            <a:off x="5577856" y="2989795"/>
            <a:ext cx="0" cy="727237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ลูกศรเชื่อมต่อแบบตรง 1024"/>
          <p:cNvCxnSpPr/>
          <p:nvPr/>
        </p:nvCxnSpPr>
        <p:spPr>
          <a:xfrm flipH="1">
            <a:off x="4156317" y="2989795"/>
            <a:ext cx="1421539" cy="11976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5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548681"/>
            <a:ext cx="8307463" cy="3933825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3530" y="5772280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15768" y="4752970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818" y="4003612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9" y="2852937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3" y="2852937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517" y="3001771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9" y="2989795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807871" y="1298636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77856" y="1309779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961449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66140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47339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99804" y="365774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36080" y="3656258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52383" y="365625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64273" y="2246986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51636" y="786458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68345" y="2253982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06061" y="2253982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050" y="836712"/>
            <a:ext cx="359655" cy="360040"/>
          </a:xfrm>
          <a:prstGeom prst="rect">
            <a:avLst/>
          </a:prstGeom>
        </p:spPr>
      </p:pic>
      <p:pic>
        <p:nvPicPr>
          <p:cNvPr id="35" name="รูปภาพ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678" y="1265211"/>
            <a:ext cx="359655" cy="36004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387" y="1700808"/>
            <a:ext cx="359655" cy="360040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404" y="3643572"/>
            <a:ext cx="166789" cy="360040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896" y="3630125"/>
            <a:ext cx="166789" cy="360040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703" y="3631256"/>
            <a:ext cx="166789" cy="360040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260" y="3631256"/>
            <a:ext cx="166789" cy="360040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552" y="3643572"/>
            <a:ext cx="166789" cy="360040"/>
          </a:xfrm>
          <a:prstGeom prst="rect">
            <a:avLst/>
          </a:prstGeom>
        </p:spPr>
      </p:pic>
      <p:pic>
        <p:nvPicPr>
          <p:cNvPr id="44" name="รูปภาพ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708" y="3643572"/>
            <a:ext cx="166789" cy="360040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356" y="692697"/>
            <a:ext cx="166789" cy="360040"/>
          </a:xfrm>
          <a:prstGeom prst="rect">
            <a:avLst/>
          </a:prstGeom>
        </p:spPr>
      </p:pic>
      <p:pic>
        <p:nvPicPr>
          <p:cNvPr id="46" name="รูปภาพ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54" y="1864147"/>
            <a:ext cx="166789" cy="180020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483303"/>
            <a:ext cx="166789" cy="180020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106743"/>
            <a:ext cx="166789" cy="180020"/>
          </a:xfrm>
          <a:prstGeom prst="rect">
            <a:avLst/>
          </a:prstGeom>
        </p:spPr>
      </p:pic>
      <p:pic>
        <p:nvPicPr>
          <p:cNvPr id="49" name="รูปภาพ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034" y="1101804"/>
            <a:ext cx="166789" cy="360040"/>
          </a:xfrm>
          <a:prstGeom prst="rect">
            <a:avLst/>
          </a:prstGeom>
        </p:spPr>
      </p:pic>
      <p:pic>
        <p:nvPicPr>
          <p:cNvPr id="51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822345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583" y="4816167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728043" y="4758818"/>
            <a:ext cx="106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90891" y="4743766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15303" y="4725144"/>
            <a:ext cx="139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71" y="4749943"/>
            <a:ext cx="394267" cy="35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39" y="1679112"/>
            <a:ext cx="244808" cy="2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ตัวเชื่อมต่อหักมุม 8"/>
          <p:cNvCxnSpPr>
            <a:stCxn id="20" idx="3"/>
          </p:cNvCxnSpPr>
          <p:nvPr/>
        </p:nvCxnSpPr>
        <p:spPr>
          <a:xfrm>
            <a:off x="4156317" y="1483302"/>
            <a:ext cx="1783835" cy="1506493"/>
          </a:xfrm>
          <a:prstGeom prst="bentConnector3">
            <a:avLst>
              <a:gd name="adj1" fmla="val -192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ลูกศรเชื่อมต่อแบบตรง 30"/>
          <p:cNvCxnSpPr/>
          <p:nvPr/>
        </p:nvCxnSpPr>
        <p:spPr>
          <a:xfrm flipH="1">
            <a:off x="3482094" y="2989795"/>
            <a:ext cx="674223" cy="11976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61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1" y="332656"/>
            <a:ext cx="8307463" cy="230425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72803" y="3039071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91470" y="267095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302810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89" y="1637270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999" y="1628800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997" y="1649624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067" y="1649624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855814" y="598041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23518" y="605263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33458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38149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19348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71813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08089" y="213285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24392" y="213285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39742" y="1008461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05283" y="467569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44026" y="1308543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18864" y="1272491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085" y="476672"/>
            <a:ext cx="359655" cy="216025"/>
          </a:xfrm>
          <a:prstGeom prst="rect">
            <a:avLst/>
          </a:prstGeom>
        </p:spPr>
      </p:pic>
      <p:pic>
        <p:nvPicPr>
          <p:cNvPr id="35" name="รูปภาพ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50" y="751029"/>
            <a:ext cx="359655" cy="18002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39" y="980201"/>
            <a:ext cx="359655" cy="193534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233" y="2079628"/>
            <a:ext cx="166789" cy="360040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725" y="2066181"/>
            <a:ext cx="166789" cy="360040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32" y="2067312"/>
            <a:ext cx="166789" cy="360040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089" y="2067312"/>
            <a:ext cx="166789" cy="360040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381" y="2079628"/>
            <a:ext cx="166789" cy="360040"/>
          </a:xfrm>
          <a:prstGeom prst="rect">
            <a:avLst/>
          </a:prstGeom>
        </p:spPr>
      </p:pic>
      <p:pic>
        <p:nvPicPr>
          <p:cNvPr id="44" name="รูปภาพ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0537" y="2079628"/>
            <a:ext cx="166789" cy="360040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705" y="357356"/>
            <a:ext cx="211487" cy="335341"/>
          </a:xfrm>
          <a:prstGeom prst="rect">
            <a:avLst/>
          </a:prstGeom>
        </p:spPr>
      </p:pic>
      <p:pic>
        <p:nvPicPr>
          <p:cNvPr id="46" name="รูปภาพ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040400"/>
            <a:ext cx="166789" cy="180020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842727"/>
            <a:ext cx="166789" cy="180020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53" y="602687"/>
            <a:ext cx="166789" cy="180020"/>
          </a:xfrm>
          <a:prstGeom prst="rect">
            <a:avLst/>
          </a:prstGeom>
        </p:spPr>
      </p:pic>
      <p:pic>
        <p:nvPicPr>
          <p:cNvPr id="49" name="รูปภาพ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769" y="390989"/>
            <a:ext cx="252868" cy="360040"/>
          </a:xfrm>
          <a:prstGeom prst="rect">
            <a:avLst/>
          </a:prstGeom>
        </p:spPr>
      </p:pic>
      <p:pic>
        <p:nvPicPr>
          <p:cNvPr id="51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29921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591" y="2723743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800051" y="2702510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452103" y="2706712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70926" y="2679020"/>
            <a:ext cx="1399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591" y="2702510"/>
            <a:ext cx="394267" cy="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289" y="939954"/>
            <a:ext cx="154118" cy="13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77" y="3572360"/>
            <a:ext cx="8307463" cy="230425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140" name="TextBox 139"/>
          <p:cNvSpPr txBox="1"/>
          <p:nvPr/>
        </p:nvSpPr>
        <p:spPr>
          <a:xfrm>
            <a:off x="400869" y="6278775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019536" y="5910663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170" y="5542514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655" y="4876974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65" y="4868504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063" y="4889328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133" y="4889328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TextBox 146"/>
          <p:cNvSpPr txBox="1"/>
          <p:nvPr/>
        </p:nvSpPr>
        <p:spPr>
          <a:xfrm>
            <a:off x="2883880" y="3837745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651584" y="3844967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8061524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966215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4547414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3399879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2736155" y="5372561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1652458" y="537256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4567808" y="4248165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233349" y="3707273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7772092" y="4548247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1646930" y="4512195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159" name="รูปภาพ 1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151" y="3716376"/>
            <a:ext cx="359655" cy="216025"/>
          </a:xfrm>
          <a:prstGeom prst="rect">
            <a:avLst/>
          </a:prstGeom>
        </p:spPr>
      </p:pic>
      <p:pic>
        <p:nvPicPr>
          <p:cNvPr id="160" name="รูปภาพ 15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316" y="3990733"/>
            <a:ext cx="359655" cy="180020"/>
          </a:xfrm>
          <a:prstGeom prst="rect">
            <a:avLst/>
          </a:prstGeom>
        </p:spPr>
      </p:pic>
      <p:pic>
        <p:nvPicPr>
          <p:cNvPr id="161" name="รูปภาพ 16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505" y="4219905"/>
            <a:ext cx="359655" cy="193534"/>
          </a:xfrm>
          <a:prstGeom prst="rect">
            <a:avLst/>
          </a:prstGeom>
        </p:spPr>
      </p:pic>
      <p:pic>
        <p:nvPicPr>
          <p:cNvPr id="162" name="รูปภาพ 16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299" y="5319332"/>
            <a:ext cx="166789" cy="360040"/>
          </a:xfrm>
          <a:prstGeom prst="rect">
            <a:avLst/>
          </a:prstGeom>
        </p:spPr>
      </p:pic>
      <p:pic>
        <p:nvPicPr>
          <p:cNvPr id="163" name="รูปภาพ 16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791" y="5305885"/>
            <a:ext cx="166789" cy="360040"/>
          </a:xfrm>
          <a:prstGeom prst="rect">
            <a:avLst/>
          </a:prstGeom>
        </p:spPr>
      </p:pic>
      <p:pic>
        <p:nvPicPr>
          <p:cNvPr id="164" name="รูปภาพ 16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598" y="5307016"/>
            <a:ext cx="166789" cy="360040"/>
          </a:xfrm>
          <a:prstGeom prst="rect">
            <a:avLst/>
          </a:prstGeom>
        </p:spPr>
      </p:pic>
      <p:pic>
        <p:nvPicPr>
          <p:cNvPr id="165" name="รูปภาพ 16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155" y="5307016"/>
            <a:ext cx="166789" cy="360040"/>
          </a:xfrm>
          <a:prstGeom prst="rect">
            <a:avLst/>
          </a:prstGeom>
        </p:spPr>
      </p:pic>
      <p:pic>
        <p:nvPicPr>
          <p:cNvPr id="166" name="รูปภาพ 16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447" y="5319332"/>
            <a:ext cx="166789" cy="360040"/>
          </a:xfrm>
          <a:prstGeom prst="rect">
            <a:avLst/>
          </a:prstGeom>
        </p:spPr>
      </p:pic>
      <p:pic>
        <p:nvPicPr>
          <p:cNvPr id="167" name="รูปภาพ 16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8603" y="5319332"/>
            <a:ext cx="166789" cy="360040"/>
          </a:xfrm>
          <a:prstGeom prst="rect">
            <a:avLst/>
          </a:prstGeom>
        </p:spPr>
      </p:pic>
      <p:pic>
        <p:nvPicPr>
          <p:cNvPr id="168" name="รูปภาพ 16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771" y="3597060"/>
            <a:ext cx="211487" cy="335341"/>
          </a:xfrm>
          <a:prstGeom prst="rect">
            <a:avLst/>
          </a:prstGeom>
        </p:spPr>
      </p:pic>
      <p:pic>
        <p:nvPicPr>
          <p:cNvPr id="169" name="รูปภาพ 1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18" y="4280104"/>
            <a:ext cx="166789" cy="180020"/>
          </a:xfrm>
          <a:prstGeom prst="rect">
            <a:avLst/>
          </a:prstGeom>
        </p:spPr>
      </p:pic>
      <p:pic>
        <p:nvPicPr>
          <p:cNvPr id="170" name="รูปภาพ 1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18" y="4082431"/>
            <a:ext cx="166789" cy="180020"/>
          </a:xfrm>
          <a:prstGeom prst="rect">
            <a:avLst/>
          </a:prstGeom>
        </p:spPr>
      </p:pic>
      <p:pic>
        <p:nvPicPr>
          <p:cNvPr id="171" name="รูปภาพ 17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6419" y="3842391"/>
            <a:ext cx="166789" cy="180020"/>
          </a:xfrm>
          <a:prstGeom prst="rect">
            <a:avLst/>
          </a:prstGeom>
        </p:spPr>
      </p:pic>
      <p:pic>
        <p:nvPicPr>
          <p:cNvPr id="172" name="รูปภาพ 17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835" y="3630693"/>
            <a:ext cx="252868" cy="360040"/>
          </a:xfrm>
          <a:prstGeom prst="rect">
            <a:avLst/>
          </a:prstGeom>
        </p:spPr>
      </p:pic>
      <p:pic>
        <p:nvPicPr>
          <p:cNvPr id="173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02" y="5969625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657" y="5963447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5" name="TextBox 174"/>
          <p:cNvSpPr txBox="1"/>
          <p:nvPr/>
        </p:nvSpPr>
        <p:spPr>
          <a:xfrm>
            <a:off x="828117" y="5942214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2480169" y="5946416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4098992" y="5918724"/>
            <a:ext cx="1399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78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657" y="5942214"/>
            <a:ext cx="394267" cy="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355" y="4179658"/>
            <a:ext cx="154118" cy="13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ตัวเชื่อมต่อหักมุม 8"/>
          <p:cNvCxnSpPr>
            <a:stCxn id="24" idx="2"/>
          </p:cNvCxnSpPr>
          <p:nvPr/>
        </p:nvCxnSpPr>
        <p:spPr>
          <a:xfrm rot="5400000" flipH="1" flipV="1">
            <a:off x="5106272" y="1464228"/>
            <a:ext cx="676465" cy="1279325"/>
          </a:xfrm>
          <a:prstGeom prst="bentConnector4">
            <a:avLst>
              <a:gd name="adj1" fmla="val 99972"/>
              <a:gd name="adj2" fmla="val 61158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ลูกศรเชื่อมต่อแบบตรง 27"/>
          <p:cNvCxnSpPr/>
          <p:nvPr/>
        </p:nvCxnSpPr>
        <p:spPr>
          <a:xfrm flipH="1">
            <a:off x="4182387" y="1765658"/>
            <a:ext cx="622456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ตัวเชื่อมต่อหักมุม 30"/>
          <p:cNvCxnSpPr>
            <a:stCxn id="152" idx="2"/>
          </p:cNvCxnSpPr>
          <p:nvPr/>
        </p:nvCxnSpPr>
        <p:spPr>
          <a:xfrm rot="5400000" flipH="1" flipV="1">
            <a:off x="4037598" y="4653137"/>
            <a:ext cx="676465" cy="1380915"/>
          </a:xfrm>
          <a:prstGeom prst="bentConnector4">
            <a:avLst>
              <a:gd name="adj1" fmla="val 32386"/>
              <a:gd name="adj2" fmla="val 328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ลูกศรเชื่อมต่อแบบตรง 1024"/>
          <p:cNvCxnSpPr/>
          <p:nvPr/>
        </p:nvCxnSpPr>
        <p:spPr>
          <a:xfrm flipH="1">
            <a:off x="3059832" y="5005362"/>
            <a:ext cx="625542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75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1" y="332656"/>
            <a:ext cx="8307463" cy="230425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72803" y="3039071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</a:t>
            </a:r>
            <a:r>
              <a:rPr lang="th-TH" sz="2000" b="1" dirty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หอพักผู้ป่วย</a:t>
            </a:r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สามัญ 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91470" y="267095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302810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89" y="1637270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999" y="1628800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997" y="1649624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067" y="1649624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855814" y="598041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23518" y="605263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33458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38149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19348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71813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08089" y="213285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24392" y="213285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39742" y="1008461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05283" y="467569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44026" y="1308543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18864" y="1272491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085" y="476672"/>
            <a:ext cx="359655" cy="216025"/>
          </a:xfrm>
          <a:prstGeom prst="rect">
            <a:avLst/>
          </a:prstGeom>
        </p:spPr>
      </p:pic>
      <p:pic>
        <p:nvPicPr>
          <p:cNvPr id="35" name="รูปภาพ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50" y="751029"/>
            <a:ext cx="359655" cy="18002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39" y="980201"/>
            <a:ext cx="359655" cy="193534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233" y="2079628"/>
            <a:ext cx="166789" cy="360040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725" y="2066181"/>
            <a:ext cx="166789" cy="360040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32" y="2067312"/>
            <a:ext cx="166789" cy="360040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089" y="2067312"/>
            <a:ext cx="166789" cy="360040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381" y="2079628"/>
            <a:ext cx="166789" cy="360040"/>
          </a:xfrm>
          <a:prstGeom prst="rect">
            <a:avLst/>
          </a:prstGeom>
        </p:spPr>
      </p:pic>
      <p:pic>
        <p:nvPicPr>
          <p:cNvPr id="44" name="รูปภาพ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0537" y="2079628"/>
            <a:ext cx="166789" cy="360040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705" y="357356"/>
            <a:ext cx="211487" cy="335341"/>
          </a:xfrm>
          <a:prstGeom prst="rect">
            <a:avLst/>
          </a:prstGeom>
        </p:spPr>
      </p:pic>
      <p:pic>
        <p:nvPicPr>
          <p:cNvPr id="46" name="รูปภาพ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040400"/>
            <a:ext cx="166789" cy="180020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842727"/>
            <a:ext cx="166789" cy="180020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53" y="602687"/>
            <a:ext cx="166789" cy="180020"/>
          </a:xfrm>
          <a:prstGeom prst="rect">
            <a:avLst/>
          </a:prstGeom>
        </p:spPr>
      </p:pic>
      <p:pic>
        <p:nvPicPr>
          <p:cNvPr id="49" name="รูปภาพ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769" y="390989"/>
            <a:ext cx="252868" cy="360040"/>
          </a:xfrm>
          <a:prstGeom prst="rect">
            <a:avLst/>
          </a:prstGeom>
        </p:spPr>
      </p:pic>
      <p:pic>
        <p:nvPicPr>
          <p:cNvPr id="51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29921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591" y="2723743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800051" y="2702510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452103" y="2706712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70926" y="2679020"/>
            <a:ext cx="1399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591" y="2702510"/>
            <a:ext cx="394267" cy="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289" y="939954"/>
            <a:ext cx="154118" cy="13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77" y="3572360"/>
            <a:ext cx="8307463" cy="230425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140" name="TextBox 139"/>
          <p:cNvSpPr txBox="1"/>
          <p:nvPr/>
        </p:nvSpPr>
        <p:spPr>
          <a:xfrm>
            <a:off x="400869" y="6278775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หอพักผู้ป่วยสามัญ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019536" y="5910663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170" y="5542514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655" y="4876974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65" y="4868504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063" y="4889328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133" y="4889328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TextBox 146"/>
          <p:cNvSpPr txBox="1"/>
          <p:nvPr/>
        </p:nvSpPr>
        <p:spPr>
          <a:xfrm>
            <a:off x="2883880" y="3837745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651584" y="3844967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8061524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966215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4547414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3399879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2736155" y="5372561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1652458" y="537256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4567808" y="4248165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233349" y="3707273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7772092" y="4548247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1646930" y="4512195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159" name="รูปภาพ 1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151" y="3716376"/>
            <a:ext cx="359655" cy="216025"/>
          </a:xfrm>
          <a:prstGeom prst="rect">
            <a:avLst/>
          </a:prstGeom>
        </p:spPr>
      </p:pic>
      <p:pic>
        <p:nvPicPr>
          <p:cNvPr id="160" name="รูปภาพ 15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316" y="3990733"/>
            <a:ext cx="359655" cy="180020"/>
          </a:xfrm>
          <a:prstGeom prst="rect">
            <a:avLst/>
          </a:prstGeom>
        </p:spPr>
      </p:pic>
      <p:pic>
        <p:nvPicPr>
          <p:cNvPr id="161" name="รูปภาพ 16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505" y="4219905"/>
            <a:ext cx="359655" cy="193534"/>
          </a:xfrm>
          <a:prstGeom prst="rect">
            <a:avLst/>
          </a:prstGeom>
        </p:spPr>
      </p:pic>
      <p:pic>
        <p:nvPicPr>
          <p:cNvPr id="162" name="รูปภาพ 16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299" y="5319332"/>
            <a:ext cx="166789" cy="360040"/>
          </a:xfrm>
          <a:prstGeom prst="rect">
            <a:avLst/>
          </a:prstGeom>
        </p:spPr>
      </p:pic>
      <p:pic>
        <p:nvPicPr>
          <p:cNvPr id="163" name="รูปภาพ 16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791" y="5305885"/>
            <a:ext cx="166789" cy="360040"/>
          </a:xfrm>
          <a:prstGeom prst="rect">
            <a:avLst/>
          </a:prstGeom>
        </p:spPr>
      </p:pic>
      <p:pic>
        <p:nvPicPr>
          <p:cNvPr id="164" name="รูปภาพ 16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598" y="5307016"/>
            <a:ext cx="166789" cy="360040"/>
          </a:xfrm>
          <a:prstGeom prst="rect">
            <a:avLst/>
          </a:prstGeom>
        </p:spPr>
      </p:pic>
      <p:pic>
        <p:nvPicPr>
          <p:cNvPr id="165" name="รูปภาพ 16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155" y="5307016"/>
            <a:ext cx="166789" cy="360040"/>
          </a:xfrm>
          <a:prstGeom prst="rect">
            <a:avLst/>
          </a:prstGeom>
        </p:spPr>
      </p:pic>
      <p:pic>
        <p:nvPicPr>
          <p:cNvPr id="166" name="รูปภาพ 16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447" y="5319332"/>
            <a:ext cx="166789" cy="360040"/>
          </a:xfrm>
          <a:prstGeom prst="rect">
            <a:avLst/>
          </a:prstGeom>
        </p:spPr>
      </p:pic>
      <p:pic>
        <p:nvPicPr>
          <p:cNvPr id="167" name="รูปภาพ 16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8603" y="5319332"/>
            <a:ext cx="166789" cy="360040"/>
          </a:xfrm>
          <a:prstGeom prst="rect">
            <a:avLst/>
          </a:prstGeom>
        </p:spPr>
      </p:pic>
      <p:pic>
        <p:nvPicPr>
          <p:cNvPr id="168" name="รูปภาพ 16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771" y="3597060"/>
            <a:ext cx="211487" cy="335341"/>
          </a:xfrm>
          <a:prstGeom prst="rect">
            <a:avLst/>
          </a:prstGeom>
        </p:spPr>
      </p:pic>
      <p:pic>
        <p:nvPicPr>
          <p:cNvPr id="169" name="รูปภาพ 1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18" y="4280104"/>
            <a:ext cx="166789" cy="180020"/>
          </a:xfrm>
          <a:prstGeom prst="rect">
            <a:avLst/>
          </a:prstGeom>
        </p:spPr>
      </p:pic>
      <p:pic>
        <p:nvPicPr>
          <p:cNvPr id="170" name="รูปภาพ 1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18" y="4082431"/>
            <a:ext cx="166789" cy="180020"/>
          </a:xfrm>
          <a:prstGeom prst="rect">
            <a:avLst/>
          </a:prstGeom>
        </p:spPr>
      </p:pic>
      <p:pic>
        <p:nvPicPr>
          <p:cNvPr id="171" name="รูปภาพ 17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6419" y="3842391"/>
            <a:ext cx="166789" cy="180020"/>
          </a:xfrm>
          <a:prstGeom prst="rect">
            <a:avLst/>
          </a:prstGeom>
        </p:spPr>
      </p:pic>
      <p:pic>
        <p:nvPicPr>
          <p:cNvPr id="172" name="รูปภาพ 17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835" y="3630693"/>
            <a:ext cx="252868" cy="360040"/>
          </a:xfrm>
          <a:prstGeom prst="rect">
            <a:avLst/>
          </a:prstGeom>
        </p:spPr>
      </p:pic>
      <p:pic>
        <p:nvPicPr>
          <p:cNvPr id="173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02" y="5969625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657" y="5963447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5" name="TextBox 174"/>
          <p:cNvSpPr txBox="1"/>
          <p:nvPr/>
        </p:nvSpPr>
        <p:spPr>
          <a:xfrm>
            <a:off x="828117" y="5942214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2480169" y="5946416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4098992" y="5918724"/>
            <a:ext cx="1399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78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657" y="5942214"/>
            <a:ext cx="394267" cy="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355" y="4179658"/>
            <a:ext cx="154118" cy="13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82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1" y="332656"/>
            <a:ext cx="8307463" cy="230425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72803" y="3039071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91470" y="2670959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302810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89" y="1637270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999" y="1628800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997" y="1649624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067" y="1649624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855814" y="598041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23518" y="605263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33458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38149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19348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71813" y="213434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08089" y="2132857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24392" y="2132856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39742" y="1008461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05283" y="467569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44026" y="1308543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18864" y="1272491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085" y="476672"/>
            <a:ext cx="359655" cy="216025"/>
          </a:xfrm>
          <a:prstGeom prst="rect">
            <a:avLst/>
          </a:prstGeom>
        </p:spPr>
      </p:pic>
      <p:pic>
        <p:nvPicPr>
          <p:cNvPr id="35" name="รูปภาพ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50" y="751029"/>
            <a:ext cx="359655" cy="180020"/>
          </a:xfrm>
          <a:prstGeom prst="rect">
            <a:avLst/>
          </a:prstGeom>
        </p:spPr>
      </p:pic>
      <p:pic>
        <p:nvPicPr>
          <p:cNvPr id="36" name="รูปภาพ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39" y="980201"/>
            <a:ext cx="359655" cy="193534"/>
          </a:xfrm>
          <a:prstGeom prst="rect">
            <a:avLst/>
          </a:prstGeom>
        </p:spPr>
      </p:pic>
      <p:pic>
        <p:nvPicPr>
          <p:cNvPr id="39" name="รูปภาพ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233" y="2079628"/>
            <a:ext cx="166789" cy="360040"/>
          </a:xfrm>
          <a:prstGeom prst="rect">
            <a:avLst/>
          </a:prstGeom>
        </p:spPr>
      </p:pic>
      <p:pic>
        <p:nvPicPr>
          <p:cNvPr id="40" name="รูปภาพ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725" y="2066181"/>
            <a:ext cx="166789" cy="360040"/>
          </a:xfrm>
          <a:prstGeom prst="rect">
            <a:avLst/>
          </a:prstGeom>
        </p:spPr>
      </p:pic>
      <p:pic>
        <p:nvPicPr>
          <p:cNvPr id="41" name="รูปภาพ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32" y="2067312"/>
            <a:ext cx="166789" cy="360040"/>
          </a:xfrm>
          <a:prstGeom prst="rect">
            <a:avLst/>
          </a:prstGeom>
        </p:spPr>
      </p:pic>
      <p:pic>
        <p:nvPicPr>
          <p:cNvPr id="42" name="รูปภาพ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089" y="2067312"/>
            <a:ext cx="166789" cy="360040"/>
          </a:xfrm>
          <a:prstGeom prst="rect">
            <a:avLst/>
          </a:prstGeom>
        </p:spPr>
      </p:pic>
      <p:pic>
        <p:nvPicPr>
          <p:cNvPr id="43" name="รูปภาพ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381" y="2079628"/>
            <a:ext cx="166789" cy="360040"/>
          </a:xfrm>
          <a:prstGeom prst="rect">
            <a:avLst/>
          </a:prstGeom>
        </p:spPr>
      </p:pic>
      <p:pic>
        <p:nvPicPr>
          <p:cNvPr id="44" name="รูปภาพ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0537" y="2079628"/>
            <a:ext cx="166789" cy="360040"/>
          </a:xfrm>
          <a:prstGeom prst="rect">
            <a:avLst/>
          </a:prstGeom>
        </p:spPr>
      </p:pic>
      <p:pic>
        <p:nvPicPr>
          <p:cNvPr id="45" name="รูปภาพ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705" y="357356"/>
            <a:ext cx="211487" cy="335341"/>
          </a:xfrm>
          <a:prstGeom prst="rect">
            <a:avLst/>
          </a:prstGeom>
        </p:spPr>
      </p:pic>
      <p:pic>
        <p:nvPicPr>
          <p:cNvPr id="46" name="รูปภาพ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1040400"/>
            <a:ext cx="166789" cy="180020"/>
          </a:xfrm>
          <a:prstGeom prst="rect">
            <a:avLst/>
          </a:prstGeom>
        </p:spPr>
      </p:pic>
      <p:pic>
        <p:nvPicPr>
          <p:cNvPr id="47" name="รูปภาพ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52" y="842727"/>
            <a:ext cx="166789" cy="180020"/>
          </a:xfrm>
          <a:prstGeom prst="rect">
            <a:avLst/>
          </a:prstGeom>
        </p:spPr>
      </p:pic>
      <p:pic>
        <p:nvPicPr>
          <p:cNvPr id="48" name="รูปภาพ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53" y="602687"/>
            <a:ext cx="166789" cy="180020"/>
          </a:xfrm>
          <a:prstGeom prst="rect">
            <a:avLst/>
          </a:prstGeom>
        </p:spPr>
      </p:pic>
      <p:pic>
        <p:nvPicPr>
          <p:cNvPr id="49" name="รูปภาพ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769" y="390989"/>
            <a:ext cx="252868" cy="360040"/>
          </a:xfrm>
          <a:prstGeom prst="rect">
            <a:avLst/>
          </a:prstGeom>
        </p:spPr>
      </p:pic>
      <p:pic>
        <p:nvPicPr>
          <p:cNvPr id="51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29921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591" y="2723743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800051" y="2702510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452103" y="2706712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70926" y="2679020"/>
            <a:ext cx="1399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6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591" y="2702510"/>
            <a:ext cx="394267" cy="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289" y="939954"/>
            <a:ext cx="154118" cy="13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77" y="3572360"/>
            <a:ext cx="8307463" cy="230425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140" name="TextBox 139"/>
          <p:cNvSpPr txBox="1"/>
          <p:nvPr/>
        </p:nvSpPr>
        <p:spPr>
          <a:xfrm>
            <a:off x="400869" y="6278775"/>
            <a:ext cx="8352927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แผนผังแสดงตำแหน่ง ช่องทางหนีไฟ ถังดับเพลิง และตู้ตัดกระแสไฟฟ้า ห้องพิเศษ  ตึกผู้ป่วยชาย</a:t>
            </a:r>
            <a:endParaRPr lang="th-TH" sz="2000" b="1" dirty="0">
              <a:solidFill>
                <a:prstClr val="white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019536" y="5910663"/>
            <a:ext cx="1112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คุณอยู่ที่นี่</a:t>
            </a:r>
            <a:endParaRPr lang="th-TH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2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170" y="5542514"/>
            <a:ext cx="88799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655" y="4876974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65" y="4868504"/>
            <a:ext cx="266441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063" y="4889328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133" y="4889328"/>
            <a:ext cx="252027" cy="26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TextBox 146"/>
          <p:cNvSpPr txBox="1"/>
          <p:nvPr/>
        </p:nvSpPr>
        <p:spPr>
          <a:xfrm>
            <a:off x="2883880" y="3837745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651584" y="3844967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หอพักผู้ป่วยสามัญ</a:t>
            </a:r>
            <a:endParaRPr lang="th-TH" sz="18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8061524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1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966215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2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4547414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3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3399879" y="537405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4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2736155" y="5372561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5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1652458" y="5372560"/>
            <a:ext cx="570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พิเศษ 6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4567808" y="4248165"/>
            <a:ext cx="7453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ห้องปฏิบัติ</a:t>
            </a:r>
          </a:p>
          <a:p>
            <a:pPr algn="ctr"/>
            <a:r>
              <a:rPr lang="th-TH" sz="11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การพยาบาล</a:t>
            </a:r>
            <a:endParaRPr lang="th-TH" sz="11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233349" y="3707273"/>
            <a:ext cx="571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b="1" dirty="0" smtClean="0">
                <a:solidFill>
                  <a:prstClr val="black"/>
                </a:solidFill>
              </a:rPr>
              <a:t>ห้องแยกโรค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7772092" y="4548247"/>
            <a:ext cx="9204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b="1" dirty="0" smtClean="0">
                <a:solidFill>
                  <a:prstClr val="black"/>
                </a:solidFill>
              </a:rPr>
              <a:t>ห้องปฐมพยาบาล</a:t>
            </a:r>
            <a:endParaRPr lang="th-TH" sz="1100" b="1" dirty="0">
              <a:solidFill>
                <a:prstClr val="black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1646930" y="4512195"/>
            <a:ext cx="6479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100" dirty="0" smtClean="0">
                <a:solidFill>
                  <a:prstClr val="black"/>
                </a:solidFill>
              </a:rPr>
              <a:t>ห้องเก็บของ</a:t>
            </a:r>
            <a:endParaRPr lang="th-TH" sz="1100" dirty="0">
              <a:solidFill>
                <a:prstClr val="black"/>
              </a:solidFill>
            </a:endParaRPr>
          </a:p>
        </p:txBody>
      </p:sp>
      <p:pic>
        <p:nvPicPr>
          <p:cNvPr id="159" name="รูปภาพ 1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151" y="3716376"/>
            <a:ext cx="359655" cy="216025"/>
          </a:xfrm>
          <a:prstGeom prst="rect">
            <a:avLst/>
          </a:prstGeom>
        </p:spPr>
      </p:pic>
      <p:pic>
        <p:nvPicPr>
          <p:cNvPr id="160" name="รูปภาพ 15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316" y="3990733"/>
            <a:ext cx="359655" cy="180020"/>
          </a:xfrm>
          <a:prstGeom prst="rect">
            <a:avLst/>
          </a:prstGeom>
        </p:spPr>
      </p:pic>
      <p:pic>
        <p:nvPicPr>
          <p:cNvPr id="161" name="รูปภาพ 16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505" y="4219905"/>
            <a:ext cx="359655" cy="193534"/>
          </a:xfrm>
          <a:prstGeom prst="rect">
            <a:avLst/>
          </a:prstGeom>
        </p:spPr>
      </p:pic>
      <p:pic>
        <p:nvPicPr>
          <p:cNvPr id="162" name="รูปภาพ 16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299" y="5319332"/>
            <a:ext cx="166789" cy="360040"/>
          </a:xfrm>
          <a:prstGeom prst="rect">
            <a:avLst/>
          </a:prstGeom>
        </p:spPr>
      </p:pic>
      <p:pic>
        <p:nvPicPr>
          <p:cNvPr id="163" name="รูปภาพ 16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791" y="5305885"/>
            <a:ext cx="166789" cy="360040"/>
          </a:xfrm>
          <a:prstGeom prst="rect">
            <a:avLst/>
          </a:prstGeom>
        </p:spPr>
      </p:pic>
      <p:pic>
        <p:nvPicPr>
          <p:cNvPr id="164" name="รูปภาพ 16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598" y="5307016"/>
            <a:ext cx="166789" cy="360040"/>
          </a:xfrm>
          <a:prstGeom prst="rect">
            <a:avLst/>
          </a:prstGeom>
        </p:spPr>
      </p:pic>
      <p:pic>
        <p:nvPicPr>
          <p:cNvPr id="165" name="รูปภาพ 16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155" y="5307016"/>
            <a:ext cx="166789" cy="360040"/>
          </a:xfrm>
          <a:prstGeom prst="rect">
            <a:avLst/>
          </a:prstGeom>
        </p:spPr>
      </p:pic>
      <p:pic>
        <p:nvPicPr>
          <p:cNvPr id="166" name="รูปภาพ 16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447" y="5319332"/>
            <a:ext cx="166789" cy="360040"/>
          </a:xfrm>
          <a:prstGeom prst="rect">
            <a:avLst/>
          </a:prstGeom>
        </p:spPr>
      </p:pic>
      <p:pic>
        <p:nvPicPr>
          <p:cNvPr id="167" name="รูปภาพ 16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8603" y="5319332"/>
            <a:ext cx="166789" cy="360040"/>
          </a:xfrm>
          <a:prstGeom prst="rect">
            <a:avLst/>
          </a:prstGeom>
        </p:spPr>
      </p:pic>
      <p:pic>
        <p:nvPicPr>
          <p:cNvPr id="168" name="รูปภาพ 16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771" y="3597060"/>
            <a:ext cx="211487" cy="335341"/>
          </a:xfrm>
          <a:prstGeom prst="rect">
            <a:avLst/>
          </a:prstGeom>
        </p:spPr>
      </p:pic>
      <p:pic>
        <p:nvPicPr>
          <p:cNvPr id="169" name="รูปภาพ 1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18" y="4280104"/>
            <a:ext cx="166789" cy="180020"/>
          </a:xfrm>
          <a:prstGeom prst="rect">
            <a:avLst/>
          </a:prstGeom>
        </p:spPr>
      </p:pic>
      <p:pic>
        <p:nvPicPr>
          <p:cNvPr id="170" name="รูปภาพ 1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18" y="4082431"/>
            <a:ext cx="166789" cy="180020"/>
          </a:xfrm>
          <a:prstGeom prst="rect">
            <a:avLst/>
          </a:prstGeom>
        </p:spPr>
      </p:pic>
      <p:pic>
        <p:nvPicPr>
          <p:cNvPr id="171" name="รูปภาพ 17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6419" y="3842391"/>
            <a:ext cx="166789" cy="180020"/>
          </a:xfrm>
          <a:prstGeom prst="rect">
            <a:avLst/>
          </a:prstGeom>
        </p:spPr>
      </p:pic>
      <p:pic>
        <p:nvPicPr>
          <p:cNvPr id="172" name="รูปภาพ 17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835" y="3630693"/>
            <a:ext cx="252868" cy="360040"/>
          </a:xfrm>
          <a:prstGeom prst="rect">
            <a:avLst/>
          </a:prstGeom>
        </p:spPr>
      </p:pic>
      <p:pic>
        <p:nvPicPr>
          <p:cNvPr id="173" name="Picture 3" descr="C:\Users\Administrator\Desktop\ถังดับเพลิง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02" y="5969625"/>
            <a:ext cx="411180" cy="27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4" descr="G:\ทางหนีไฟ\ป้ายทางหน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657" y="5963447"/>
            <a:ext cx="545307" cy="27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5" name="TextBox 174"/>
          <p:cNvSpPr txBox="1"/>
          <p:nvPr/>
        </p:nvSpPr>
        <p:spPr>
          <a:xfrm>
            <a:off x="828117" y="5942214"/>
            <a:ext cx="1060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ถังดับเพลิง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2480169" y="5946416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ป้ายทางหนีไฟ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4098992" y="5918724"/>
            <a:ext cx="1399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ตู้ตัดกระแสไฟฟ้า  </a:t>
            </a:r>
            <a:endParaRPr lang="th-TH" sz="1400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78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657" y="5942214"/>
            <a:ext cx="394267" cy="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3" descr="G:\ทางหนีไฟ\ตู้ควบคุมไ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355" y="4179658"/>
            <a:ext cx="154118" cy="13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ตัวเชื่อมต่อหักมุม 8"/>
          <p:cNvCxnSpPr/>
          <p:nvPr/>
        </p:nvCxnSpPr>
        <p:spPr>
          <a:xfrm rot="5400000" flipH="1" flipV="1">
            <a:off x="3315424" y="1449457"/>
            <a:ext cx="676465" cy="1279325"/>
          </a:xfrm>
          <a:prstGeom prst="bentConnector4">
            <a:avLst>
              <a:gd name="adj1" fmla="val 99972"/>
              <a:gd name="adj2" fmla="val 61158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ลูกศรเชื่อมต่อแบบตรง 27"/>
          <p:cNvCxnSpPr/>
          <p:nvPr/>
        </p:nvCxnSpPr>
        <p:spPr>
          <a:xfrm flipH="1">
            <a:off x="2391539" y="1750887"/>
            <a:ext cx="622456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ตัวเชื่อมต่อหักมุม 31"/>
          <p:cNvCxnSpPr/>
          <p:nvPr/>
        </p:nvCxnSpPr>
        <p:spPr>
          <a:xfrm flipV="1">
            <a:off x="1917591" y="5005362"/>
            <a:ext cx="1104059" cy="674010"/>
          </a:xfrm>
          <a:prstGeom prst="bentConnector3">
            <a:avLst>
              <a:gd name="adj1" fmla="val -38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ลูกศรเชื่อมต่อแบบตรง 56"/>
          <p:cNvCxnSpPr/>
          <p:nvPr/>
        </p:nvCxnSpPr>
        <p:spPr>
          <a:xfrm flipH="1">
            <a:off x="1652458" y="5005362"/>
            <a:ext cx="265133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99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1753</Words>
  <Application>Microsoft Office PowerPoint</Application>
  <PresentationFormat>นำเสนอทางหน้าจอ (4:3)</PresentationFormat>
  <Paragraphs>528</Paragraphs>
  <Slides>21</Slides>
  <Notes>2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21</vt:i4>
      </vt:variant>
    </vt:vector>
  </HeadingPairs>
  <TitlesOfParts>
    <vt:vector size="22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Windows User</cp:lastModifiedBy>
  <cp:revision>127</cp:revision>
  <cp:lastPrinted>2014-01-08T02:35:31Z</cp:lastPrinted>
  <dcterms:created xsi:type="dcterms:W3CDTF">2014-01-07T03:53:47Z</dcterms:created>
  <dcterms:modified xsi:type="dcterms:W3CDTF">2016-03-21T04:52:09Z</dcterms:modified>
</cp:coreProperties>
</file>